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D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490E-3B04-4315-8586-2116299BFE25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1740-ED12-4526-868A-711F1C799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0"/>
            <a:ext cx="8072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Спиши, расставляя знаки </a:t>
            </a:r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препинания</a:t>
            </a:r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57298"/>
            <a:ext cx="9144000" cy="7045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Наступило 1 сентября нарядные дети идут в школу их встречает учительница ребята подросли и хорошо отдохнули добро пожаловать  в страну Знаний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b="1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C:\Data\Мои документы\000ADB6B\Отчёт МО в картинках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786190"/>
            <a:ext cx="2071702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 Спишите. Подчеркните гласные буквы, которые нужно проверять.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 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Далеко сияют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розовые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степи,</a:t>
            </a:r>
          </a:p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Широко синеет тихая река.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(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С.Есенин)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 and Settings\Администратор\Рабочий стол\анимация\Мои рисунки\Изображение\Изображение 0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643314"/>
            <a:ext cx="2786082" cy="2786082"/>
          </a:xfrm>
          <a:prstGeom prst="rect">
            <a:avLst/>
          </a:prstGeom>
          <a:noFill/>
        </p:spPr>
      </p:pic>
      <p:pic>
        <p:nvPicPr>
          <p:cNvPr id="1027" name="Picture 3" descr="D:\Documents and Settings\Администратор\Рабочий стол\анимация\Мои рисунки\Изображение\Изображение 1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2"/>
            <a:ext cx="4098939" cy="276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64399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Вставьте в слова пропущенные буквы.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    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Др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жать,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м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лчать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ж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леть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прист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нь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поч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рнел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пок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тился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ст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мнело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выт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нуть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охр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нять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приз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млился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лновался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по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вился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яг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ды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р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бьи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ршина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к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рмление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дро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, ст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лбы, в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сит, 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объ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accent4">
                    <a:lumMod val="50000"/>
                  </a:schemeClr>
                </a:solidFill>
              </a:rPr>
              <a:t>вить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Подчеркните слова, написание которых нужно запомнить.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Documents and Settings\Администратор\Рабочий стол\анимация\Новая папка\учительниц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214950"/>
            <a:ext cx="1238252" cy="1385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7154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Диктанты 2 класс. </a:t>
            </a:r>
            <a:r>
              <a:rPr lang="ru-RU" b="1" i="1" dirty="0" err="1" smtClean="0">
                <a:solidFill>
                  <a:srgbClr val="FF0000"/>
                </a:solidFill>
              </a:rPr>
              <a:t>Безуд.гл</a:t>
            </a:r>
            <a:r>
              <a:rPr lang="ru-RU" b="1" i="1" dirty="0" smtClean="0">
                <a:solidFill>
                  <a:srgbClr val="FF0000"/>
                </a:solidFill>
              </a:rPr>
              <a:t>. </a:t>
            </a:r>
            <a:r>
              <a:rPr lang="ru-RU" b="1" i="1" dirty="0" err="1" smtClean="0">
                <a:solidFill>
                  <a:srgbClr val="FF0000"/>
                </a:solidFill>
              </a:rPr>
              <a:t>Парн</a:t>
            </a:r>
            <a:r>
              <a:rPr lang="ru-RU" b="1" i="1" dirty="0" smtClean="0">
                <a:solidFill>
                  <a:srgbClr val="FF0000"/>
                </a:solidFill>
              </a:rPr>
              <a:t>. </a:t>
            </a:r>
            <a:r>
              <a:rPr lang="ru-RU" b="1" i="1" dirty="0" err="1" smtClean="0">
                <a:solidFill>
                  <a:srgbClr val="FF0000"/>
                </a:solidFill>
              </a:rPr>
              <a:t>согл</a:t>
            </a:r>
            <a:r>
              <a:rPr lang="ru-RU" b="1" i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   Зима.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Пришла зима. Посыпались с неба снежинки. Белым ковром  легли на поля, на холмы, на крыши домов . Теперь можно ходить на лыжах, бегать на коньках.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Настали  весёлые деньки. Хорошо зимой! 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  Зимой.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Был зимний день. Синичка прыгала по веткам дерева. Под корой она искала пищу. Тут выбежала из снега мышка. Мышка испугалась и задрожала. Она провалилась в медвежью берлогу. Там спала медведица и маленькие медвежата.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Лесная чаща.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Густой листвой покрылись деревья. Слышны птичьи голоса. 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За лосихой идёт рыжий лосёнок. Около норы лисы играют лисята. На сосне видны бельчата. Мать учит зверьков прыгать с сосны на сосну.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Стрелой летит в лесную чащу рысь. Она несёт рысятам добычу.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3-я четверть.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В лесу.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Мы идём в лес. Скрипят клёсты. Свистит иволга. Около пней лежит уж. Муравьи тащат травинки. Пышным ковром лежит мох. Стриж строит гнездо. Зайчик бежит к ручью. Ручей поит водой животных. В лапах сосны мелькает пушистых хвост зверька. Это белка.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Весна.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Весна шла по полям. Дул тёплый ветер. С крыш сползал мокрый снег. Кричали галки. Трещали сороки. Блестели тёмные ветки деревьев. Весело шумел лес. Зацвели первые цветы. Громче стал звон ручейков.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8687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           Диктанты. 2 класс.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           Предлоги. </a:t>
            </a:r>
            <a:r>
              <a:rPr lang="ru-RU" b="1" i="1" dirty="0" err="1" smtClean="0">
                <a:solidFill>
                  <a:srgbClr val="FF0000"/>
                </a:solidFill>
              </a:rPr>
              <a:t>Прилаг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              Лебеди.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 На всей земле нет птиц красивее лебедей. Весной и осенью лебедей можно видеть у Финского залива. Их путь домой проходит около берега моря.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  Лебеди всегда летят в родные озёра. В каждом озере живёт одна пара лебедей.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Дружба.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Жили собака Дружок и кошка Мурка. У кошки родились котята.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Вот Мурка ушла. Дружок стал играть с котятами. Котята влезут на спину Дружку и пищат. Дружок рад. Тут пришла кошка и стала заурчала. Дружок уполз под крыльцо. Скучно Дружку без маленьких котят.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4-я четверть. Весной.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Весна. Стоят чудные  деньки. Бегут ручьи. Поют птички.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 Свистят иволги. Кричат кукушки. Цветут ландыши. По зелёной траве прыгают воробьи. За лесом пруд.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  Ребята бегут играть в лес. Девочки любуются цветами. Братья Петя и Миша Ивановы нашли ёжика. Ольга кормит орешками белку. 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   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(Конец года) </a:t>
            </a:r>
            <a:r>
              <a:rPr lang="ru-RU" b="1" i="1" dirty="0" err="1" smtClean="0">
                <a:solidFill>
                  <a:srgbClr val="FF0000"/>
                </a:solidFill>
              </a:rPr>
              <a:t>Списыавние</a:t>
            </a:r>
            <a:r>
              <a:rPr lang="ru-RU" b="1" i="1" dirty="0" smtClean="0">
                <a:solidFill>
                  <a:srgbClr val="FF0000"/>
                </a:solidFill>
              </a:rPr>
              <a:t>. Весеннее утро.</a:t>
            </a:r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            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Было тёплое, чудесное утро дул свежий ветерок журчал по камням прозрачный ручей в тенистых кустах пели птицы молодые всходы хлебов чуть колыхались слышалась звонкая песня жаворонка яркое солнце поднималось всё выше и выше.</a:t>
            </a:r>
          </a:p>
          <a:p>
            <a:endParaRPr lang="ru-RU" sz="1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92869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Измени слова, чтобы предметов стало много.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428736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лужа - …                    этаж - …</a:t>
            </a: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гараж -…                    стриж - …</a:t>
            </a: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шалаш -…                  морж - …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571876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Запиши предложение, изменив слова в скобках по смыслу.</a:t>
            </a:r>
          </a:p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Эту новость я (сообщить) своему (товарищ).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рисующий карандаш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1214422"/>
            <a:ext cx="2000264" cy="2500330"/>
          </a:xfrm>
          <a:prstGeom prst="rect">
            <a:avLst/>
          </a:prstGeom>
        </p:spPr>
      </p:pic>
      <p:pic>
        <p:nvPicPr>
          <p:cNvPr id="1026" name="Picture 2" descr="C:\Data\Мои документы\000ADB6B\шко годы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000636"/>
            <a:ext cx="1714480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ata\Мои документы\000ADB6B\бабоч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57298"/>
            <a:ext cx="1524000" cy="1524000"/>
          </a:xfrm>
          <a:prstGeom prst="rect">
            <a:avLst/>
          </a:prstGeom>
          <a:noFill/>
        </p:spPr>
      </p:pic>
      <p:pic>
        <p:nvPicPr>
          <p:cNvPr id="2051" name="Picture 3" descr="C:\Data\Мои документы\000ADB6B\грибы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86058"/>
            <a:ext cx="1214446" cy="1285884"/>
          </a:xfrm>
          <a:prstGeom prst="rect">
            <a:avLst/>
          </a:prstGeom>
          <a:noFill/>
        </p:spPr>
      </p:pic>
      <p:pic>
        <p:nvPicPr>
          <p:cNvPr id="2052" name="Picture 4" descr="C:\Data\Мои документы\000ADB6B\груши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571612"/>
            <a:ext cx="1319217" cy="1223966"/>
          </a:xfrm>
          <a:prstGeom prst="rect">
            <a:avLst/>
          </a:prstGeom>
          <a:noFill/>
        </p:spPr>
      </p:pic>
      <p:pic>
        <p:nvPicPr>
          <p:cNvPr id="2053" name="Picture 5" descr="C:\Data\Мои документы\000ADB6B\клубника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1500174"/>
            <a:ext cx="1143000" cy="1214446"/>
          </a:xfrm>
          <a:prstGeom prst="rect">
            <a:avLst/>
          </a:prstGeom>
          <a:noFill/>
        </p:spPr>
      </p:pic>
      <p:pic>
        <p:nvPicPr>
          <p:cNvPr id="2054" name="Picture 6" descr="C:\Data\Мои документы\000ADB6B\овечка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1357298"/>
            <a:ext cx="1143008" cy="1247777"/>
          </a:xfrm>
          <a:prstGeom prst="rect">
            <a:avLst/>
          </a:prstGeom>
          <a:noFill/>
        </p:spPr>
      </p:pic>
      <p:pic>
        <p:nvPicPr>
          <p:cNvPr id="2055" name="Picture 7" descr="C:\Data\Мои документы\000ADB6B\овчарка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2786058"/>
            <a:ext cx="1524000" cy="135731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4282" y="285728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Запиши названия предметов, называя их ласково.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472" y="4071942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какое правило все эти слова?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542926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Чк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чн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нч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нщ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рщ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пишутся без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Напиши, раскрыв скобки.</a:t>
            </a:r>
          </a:p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     Белой шубой </a:t>
            </a:r>
            <a:r>
              <a:rPr lang="ru-RU" sz="4000" b="1" i="1" dirty="0" smtClean="0">
                <a:solidFill>
                  <a:srgbClr val="FF0000"/>
                </a:solidFill>
              </a:rPr>
              <a:t>(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4000" b="1" i="1" dirty="0" smtClean="0">
                <a:solidFill>
                  <a:srgbClr val="FF0000"/>
                </a:solidFill>
              </a:rPr>
              <a:t>)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крылись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ревца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. Всю ночь падал густой сне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. Старая избушка </a:t>
            </a:r>
            <a:r>
              <a:rPr lang="ru-RU" sz="4000" b="1" i="1" dirty="0" smtClean="0">
                <a:solidFill>
                  <a:srgbClr val="FF0000"/>
                </a:solidFill>
              </a:rPr>
              <a:t>(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ru-RU" sz="4000" b="1" i="1" dirty="0" smtClean="0">
                <a:solidFill>
                  <a:srgbClr val="FF0000"/>
                </a:solidFill>
              </a:rPr>
              <a:t>)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дела пушистую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ша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ку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и словно ушла глубоко</a:t>
            </a:r>
            <a:r>
              <a:rPr lang="ru-RU" sz="4000" b="1" i="1" dirty="0" smtClean="0">
                <a:solidFill>
                  <a:srgbClr val="FF0000"/>
                </a:solidFill>
              </a:rPr>
              <a:t> (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4000" b="1" i="1" dirty="0" smtClean="0">
                <a:solidFill>
                  <a:srgbClr val="FF0000"/>
                </a:solidFill>
              </a:rPr>
              <a:t>)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лодную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землю. Пышные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дяные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бор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ды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(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вы</a:t>
            </a:r>
            <a:r>
              <a:rPr lang="ru-RU" sz="4000" b="1" i="1" dirty="0" smtClean="0">
                <a:solidFill>
                  <a:srgbClr val="FF0000"/>
                </a:solidFill>
              </a:rPr>
              <a:t>)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росли </a:t>
            </a:r>
            <a:r>
              <a:rPr lang="ru-RU" sz="4000" b="1" i="1" dirty="0" smtClean="0">
                <a:solidFill>
                  <a:srgbClr val="FF0000"/>
                </a:solidFill>
              </a:rPr>
              <a:t>(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ru-RU" sz="4000" b="1" i="1" dirty="0" smtClean="0">
                <a:solidFill>
                  <a:srgbClr val="FF0000"/>
                </a:solidFill>
              </a:rPr>
              <a:t>)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пров</a:t>
            </a:r>
            <a:r>
              <a:rPr lang="ru-RU" sz="4000" b="1" i="1" dirty="0" err="1" smtClean="0">
                <a:solidFill>
                  <a:srgbClr val="FF0000"/>
                </a:solidFill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дах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4" descr="анимаш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643446"/>
            <a:ext cx="342902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5725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Тополёк.</a:t>
            </a:r>
          </a:p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Между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лами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сны рос т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полёк. Его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дил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вет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Он принёс сюда т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полиную пушинку, и выросло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вце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Митя решил пере –</a:t>
            </a:r>
          </a:p>
          <a:p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дить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полёк в землю. Мальчик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вык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яму ножиком. Туда он пере-</a:t>
            </a:r>
          </a:p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нёс т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полёк. Потом Митя полил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дой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вце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Теперь т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полёк будет расти.  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28604"/>
            <a:ext cx="86439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Вопросы по тексту:</a:t>
            </a:r>
          </a:p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рос 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полёк?</a:t>
            </a:r>
          </a:p>
          <a:p>
            <a:pPr marL="742950" indent="-742950">
              <a:buAutoNum type="arabicPeriod" startAt="2"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его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дил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>
              <a:buAutoNum type="arabicPeriod" startAt="3"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решил сделать Митя?</a:t>
            </a:r>
          </a:p>
          <a:p>
            <a:pPr marL="742950" indent="-742950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   Как Митя сажал 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полёк?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878687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                           Тест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1. Выпишите слово, в котором все   согласные мягкие.</a:t>
            </a:r>
            <a:r>
              <a:rPr lang="ru-RU" sz="3600" b="1" i="1" dirty="0" smtClean="0">
                <a:solidFill>
                  <a:srgbClr val="FF0000"/>
                </a:solidFill>
              </a:rPr>
              <a:t>(Несут, сирень, держать, заячьи.)</a:t>
            </a:r>
          </a:p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2. Выпишите 2 слова, в которых все согласные звуки глухие</a:t>
            </a:r>
            <a:r>
              <a:rPr lang="ru-RU" sz="3600" b="1" i="1" dirty="0" smtClean="0">
                <a:solidFill>
                  <a:srgbClr val="FF0000"/>
                </a:solidFill>
              </a:rPr>
              <a:t>.(</a:t>
            </a:r>
            <a:r>
              <a:rPr lang="ru-RU" sz="3600" b="1" i="1" dirty="0" smtClean="0">
                <a:solidFill>
                  <a:srgbClr val="FF0000"/>
                </a:solidFill>
              </a:rPr>
              <a:t>Ручьи, кустик,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 опёнок,  сом, писк</a:t>
            </a:r>
            <a:r>
              <a:rPr lang="ru-RU" sz="3600" b="1" i="1" smtClean="0">
                <a:solidFill>
                  <a:srgbClr val="FF0000"/>
                </a:solidFill>
              </a:rPr>
              <a:t>, стёкло.)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3. Сколько звуков в слове </a:t>
            </a:r>
            <a:r>
              <a:rPr lang="ru-RU" sz="3600" b="1" i="1" dirty="0" smtClean="0">
                <a:solidFill>
                  <a:srgbClr val="FF0000"/>
                </a:solidFill>
              </a:rPr>
              <a:t>боль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?</a:t>
            </a:r>
            <a:r>
              <a:rPr lang="ru-RU" sz="3600" b="1" i="1" dirty="0" smtClean="0">
                <a:solidFill>
                  <a:srgbClr val="FF0000"/>
                </a:solidFill>
              </a:rPr>
              <a:t> (3, 4, 1.)</a:t>
            </a:r>
          </a:p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4. Сколько звуков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</a:rPr>
              <a:t>{</a:t>
            </a:r>
            <a:r>
              <a:rPr lang="en-US" sz="3600" b="1" i="1" dirty="0" smtClean="0">
                <a:solidFill>
                  <a:srgbClr val="FF0000"/>
                </a:solidFill>
              </a:rPr>
              <a:t>o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</a:rPr>
              <a:t>} 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в слове голова? </a:t>
            </a:r>
            <a:r>
              <a:rPr lang="ru-RU" sz="3600" b="1" i="1" dirty="0" smtClean="0">
                <a:solidFill>
                  <a:srgbClr val="FF0000"/>
                </a:solidFill>
              </a:rPr>
              <a:t>( </a:t>
            </a:r>
            <a:r>
              <a:rPr lang="en-US" sz="3600" b="1" i="1" dirty="0" smtClean="0">
                <a:solidFill>
                  <a:srgbClr val="FF0000"/>
                </a:solidFill>
              </a:rPr>
              <a:t>2</a:t>
            </a:r>
            <a:r>
              <a:rPr lang="ru-RU" sz="3600" b="1" i="1" dirty="0" smtClean="0">
                <a:solidFill>
                  <a:srgbClr val="FF0000"/>
                </a:solidFill>
              </a:rPr>
              <a:t>, 1, 3, нет звука </a:t>
            </a:r>
            <a:r>
              <a:rPr lang="en-US" sz="3600" b="1" i="1" dirty="0" smtClean="0">
                <a:solidFill>
                  <a:srgbClr val="FF0000"/>
                </a:solidFill>
              </a:rPr>
              <a:t>{o}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600" b="1" i="1" dirty="0" smtClean="0">
              <a:solidFill>
                <a:srgbClr val="FF0000"/>
              </a:solidFill>
            </a:endParaRPr>
          </a:p>
        </p:txBody>
      </p:sp>
      <p:pic>
        <p:nvPicPr>
          <p:cNvPr id="3" name="Picture 8" descr="http://fantasyflash.ru/anime/book/image/book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286364"/>
            <a:ext cx="185738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14290"/>
            <a:ext cx="90011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5. Выпиши правильно слово с ошибкой. </a:t>
            </a: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i="1" dirty="0" smtClean="0">
                <a:solidFill>
                  <a:srgbClr val="FF0000"/>
                </a:solidFill>
              </a:rPr>
              <a:t>Точка, ночной,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конечьно</a:t>
            </a:r>
            <a:r>
              <a:rPr lang="ru-RU" sz="3600" b="1" i="1" dirty="0" smtClean="0">
                <a:solidFill>
                  <a:srgbClr val="FF0000"/>
                </a:solidFill>
              </a:rPr>
              <a:t>, вечность, мучной.)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6. Сколько звуков и букв в слове пальто? (</a:t>
            </a:r>
            <a:r>
              <a:rPr lang="ru-RU" sz="3600" b="1" i="1" dirty="0" smtClean="0">
                <a:solidFill>
                  <a:srgbClr val="FF0000"/>
                </a:solidFill>
              </a:rPr>
              <a:t>6зв.,6б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.;  </a:t>
            </a:r>
            <a:r>
              <a:rPr lang="ru-RU" sz="3600" b="1" i="1" dirty="0" smtClean="0">
                <a:solidFill>
                  <a:srgbClr val="FF0000"/>
                </a:solidFill>
              </a:rPr>
              <a:t>5зв., 6б.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ru-RU" sz="3600" b="1" i="1" dirty="0" smtClean="0">
                <a:solidFill>
                  <a:srgbClr val="FF0000"/>
                </a:solidFill>
              </a:rPr>
              <a:t>  3зв.,5б.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ru-RU" sz="3600" b="1" i="1" dirty="0" smtClean="0">
                <a:solidFill>
                  <a:srgbClr val="FF0000"/>
                </a:solidFill>
              </a:rPr>
              <a:t> 3зв.,6б.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7. Выпишите слово, в котором есть разд. Ь. </a:t>
            </a: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i="1" dirty="0" smtClean="0">
                <a:solidFill>
                  <a:srgbClr val="FF0000"/>
                </a:solidFill>
              </a:rPr>
              <a:t>Крыльцо, бульон, борьба, Игорь</a:t>
            </a:r>
            <a:r>
              <a:rPr lang="ru-RU" sz="3600" b="1" dirty="0" smtClean="0">
                <a:solidFill>
                  <a:srgbClr val="FF0000"/>
                </a:solidFill>
              </a:rPr>
              <a:t>.)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8. Выпишите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неоднокоренное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слово. </a:t>
            </a: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i="1" dirty="0" smtClean="0">
                <a:solidFill>
                  <a:srgbClr val="FF0000"/>
                </a:solidFill>
              </a:rPr>
              <a:t>Гора, горе, горный, горка.)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9. Выпишите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неоднокоренное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слово к слову дом. </a:t>
            </a:r>
            <a:r>
              <a:rPr lang="ru-RU" sz="3600" b="1" dirty="0" smtClean="0">
                <a:solidFill>
                  <a:srgbClr val="FF0000"/>
                </a:solidFill>
              </a:rPr>
              <a:t>( </a:t>
            </a:r>
            <a:r>
              <a:rPr lang="ru-RU" sz="3600" b="1" i="1" dirty="0" smtClean="0">
                <a:solidFill>
                  <a:srgbClr val="FF0000"/>
                </a:solidFill>
              </a:rPr>
              <a:t>Домик, дома, домовой, домище.)</a:t>
            </a:r>
          </a:p>
        </p:txBody>
      </p:sp>
      <p:pic>
        <p:nvPicPr>
          <p:cNvPr id="4" name="Picture 8" descr="http://fantasyflash.ru/anime/book/image/book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5214950"/>
            <a:ext cx="1357290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14290"/>
            <a:ext cx="87154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10. Выпишите слово, в котором пропущена буква 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3600" b="1" i="1" dirty="0" smtClean="0">
                <a:solidFill>
                  <a:srgbClr val="FF0000"/>
                </a:solidFill>
              </a:rPr>
              <a:t>(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Кр.сивый</a:t>
            </a:r>
            <a:r>
              <a:rPr lang="ru-RU" sz="3600" b="1" i="1" dirty="0" smtClean="0">
                <a:solidFill>
                  <a:srgbClr val="FF0000"/>
                </a:solidFill>
              </a:rPr>
              <a:t>,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х.лодный</a:t>
            </a:r>
            <a:r>
              <a:rPr lang="ru-RU" sz="3600" b="1" i="1" dirty="0" smtClean="0">
                <a:solidFill>
                  <a:srgbClr val="FF0000"/>
                </a:solidFill>
              </a:rPr>
              <a:t>,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хв.лить</a:t>
            </a:r>
            <a:r>
              <a:rPr lang="ru-RU" sz="3600" b="1" i="1" dirty="0" smtClean="0">
                <a:solidFill>
                  <a:srgbClr val="FF0000"/>
                </a:solidFill>
              </a:rPr>
              <a:t>, р.бота.)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11. Выпишите 2 слова, близкие по смыслу слову </a:t>
            </a:r>
            <a:r>
              <a:rPr lang="ru-RU" sz="3600" b="1" i="1" dirty="0" smtClean="0">
                <a:solidFill>
                  <a:srgbClr val="FF0000"/>
                </a:solidFill>
              </a:rPr>
              <a:t>знаменитый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i="1" dirty="0" smtClean="0">
                <a:solidFill>
                  <a:srgbClr val="FF0000"/>
                </a:solidFill>
              </a:rPr>
              <a:t>Умный, известный, добрый, прославленный.)</a:t>
            </a: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12. Выпишите правильно слова, в которых есть ошибка. ( </a:t>
            </a:r>
            <a:r>
              <a:rPr lang="ru-RU" sz="3600" b="1" dirty="0" smtClean="0">
                <a:solidFill>
                  <a:srgbClr val="FF0000"/>
                </a:solidFill>
              </a:rPr>
              <a:t>Грустный, </a:t>
            </a:r>
            <a:r>
              <a:rPr lang="ru-RU" sz="3600" b="1" dirty="0" err="1" smtClean="0">
                <a:solidFill>
                  <a:srgbClr val="FF0000"/>
                </a:solidFill>
              </a:rPr>
              <a:t>опастный</a:t>
            </a:r>
            <a:r>
              <a:rPr lang="ru-RU" sz="3600" b="1" dirty="0" smtClean="0">
                <a:solidFill>
                  <a:srgbClr val="FF0000"/>
                </a:solidFill>
              </a:rPr>
              <a:t>, поздний, </a:t>
            </a:r>
            <a:r>
              <a:rPr lang="ru-RU" sz="3600" b="1" dirty="0" err="1" smtClean="0">
                <a:solidFill>
                  <a:srgbClr val="FF0000"/>
                </a:solidFill>
              </a:rPr>
              <a:t>интерестный</a:t>
            </a:r>
            <a:r>
              <a:rPr lang="ru-RU" sz="3600" b="1" dirty="0" smtClean="0">
                <a:solidFill>
                  <a:srgbClr val="FF0000"/>
                </a:solidFill>
              </a:rPr>
              <a:t>.)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13. Выпишите правильно слово с ошибкой. ( </a:t>
            </a:r>
            <a:r>
              <a:rPr lang="ru-RU" sz="3600" b="1" i="1" dirty="0" smtClean="0">
                <a:solidFill>
                  <a:srgbClr val="FF0000"/>
                </a:solidFill>
              </a:rPr>
              <a:t>Пронёс, прошёл,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пробабушка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8" descr="http://fantasyflash.ru/anime/book/image/book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143380"/>
            <a:ext cx="171448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1057</Words>
  <Application>Microsoft Office PowerPoint</Application>
  <PresentationFormat>Экран (4:3)</PresentationFormat>
  <Paragraphs>199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 </cp:lastModifiedBy>
  <cp:revision>47</cp:revision>
  <dcterms:created xsi:type="dcterms:W3CDTF">2005-09-12T19:26:16Z</dcterms:created>
  <dcterms:modified xsi:type="dcterms:W3CDTF">2010-02-04T05:44:34Z</dcterms:modified>
</cp:coreProperties>
</file>