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7" r:id="rId3"/>
    <p:sldId id="270" r:id="rId4"/>
    <p:sldId id="272" r:id="rId5"/>
    <p:sldId id="286" r:id="rId6"/>
    <p:sldId id="273" r:id="rId7"/>
    <p:sldId id="296" r:id="rId8"/>
    <p:sldId id="274" r:id="rId9"/>
    <p:sldId id="29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502-3113-4A0D-BA96-DE30AB5E8C5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6FAF-0C22-49E4-9FB7-2DC64661D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502-3113-4A0D-BA96-DE30AB5E8C5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6FAF-0C22-49E4-9FB7-2DC64661D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502-3113-4A0D-BA96-DE30AB5E8C5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6FAF-0C22-49E4-9FB7-2DC64661D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502-3113-4A0D-BA96-DE30AB5E8C5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6FAF-0C22-49E4-9FB7-2DC64661D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502-3113-4A0D-BA96-DE30AB5E8C5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6FAF-0C22-49E4-9FB7-2DC64661D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502-3113-4A0D-BA96-DE30AB5E8C5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6FAF-0C22-49E4-9FB7-2DC64661D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502-3113-4A0D-BA96-DE30AB5E8C5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6FAF-0C22-49E4-9FB7-2DC64661D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502-3113-4A0D-BA96-DE30AB5E8C5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6FAF-0C22-49E4-9FB7-2DC64661D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502-3113-4A0D-BA96-DE30AB5E8C5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6FAF-0C22-49E4-9FB7-2DC64661D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502-3113-4A0D-BA96-DE30AB5E8C5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6FAF-0C22-49E4-9FB7-2DC64661D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502-3113-4A0D-BA96-DE30AB5E8C5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6FAF-0C22-49E4-9FB7-2DC64661D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DD502-3113-4A0D-BA96-DE30AB5E8C5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86FAF-0C22-49E4-9FB7-2DC64661D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2130425"/>
            <a:ext cx="6552728" cy="230668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Контрольное списывание с заданием</a:t>
            </a:r>
            <a:br>
              <a:rPr lang="ru-RU" dirty="0" smtClean="0"/>
            </a:br>
            <a:r>
              <a:rPr lang="ru-RU" dirty="0" smtClean="0"/>
              <a:t>Русский язык</a:t>
            </a:r>
            <a:br>
              <a:rPr lang="ru-RU" dirty="0" smtClean="0"/>
            </a:br>
            <a:r>
              <a:rPr lang="ru-RU" dirty="0" smtClean="0"/>
              <a:t>2класс</a:t>
            </a:r>
            <a:br>
              <a:rPr lang="ru-RU" dirty="0" smtClean="0"/>
            </a:br>
            <a:r>
              <a:rPr lang="ru-RU" dirty="0" smtClean="0"/>
              <a:t>Урок</a:t>
            </a:r>
            <a:r>
              <a:rPr lang="en-US" dirty="0" smtClean="0"/>
              <a:t>63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653136"/>
            <a:ext cx="6400800" cy="1752600"/>
          </a:xfrm>
        </p:spPr>
        <p:txBody>
          <a:bodyPr/>
          <a:lstStyle/>
          <a:p>
            <a:r>
              <a:rPr lang="ru-RU" dirty="0" smtClean="0"/>
              <a:t>©Дмитриева А.В., 307школа, 2010год.</a:t>
            </a:r>
          </a:p>
          <a:p>
            <a:endParaRPr lang="ru-RU" dirty="0"/>
          </a:p>
        </p:txBody>
      </p:sp>
      <p:pic>
        <p:nvPicPr>
          <p:cNvPr id="4" name="Picture 1" descr="http://www.gifpark.su/Gifs/THINGS/CARANDASH/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1592188" cy="2729465"/>
          </a:xfrm>
          <a:prstGeom prst="rect">
            <a:avLst/>
          </a:prstGeom>
          <a:noFill/>
        </p:spPr>
      </p:pic>
      <p:pic>
        <p:nvPicPr>
          <p:cNvPr id="5" name="Picture 2" descr="http://www.gifpark.su/Gifs/THINGS/BOOK/writingonbook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645024"/>
            <a:ext cx="2866999" cy="2687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Зима в лесу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5537" y="1340768"/>
            <a:ext cx="874846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	Зима. Мороз. Снег укрыл пни и кусты. Белым ковром лёг он на поля, холмы. Толстый лёд сковал ручей. Снежные шубы надели сосны и ели. Пушистый шарф на ветвях кедра. Как красивы деревья и кусты в снежном уборе! Вот маленький сугроб. Там спит ёж.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484784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Тест</a:t>
            </a:r>
            <a:endParaRPr lang="ru-RU" sz="9600" b="1" dirty="0"/>
          </a:p>
        </p:txBody>
      </p:sp>
      <p:pic>
        <p:nvPicPr>
          <p:cNvPr id="27649" name="Picture 1" descr="http://www.gifpark.su/Gifs/PEOPLE/CHILDREN/baby0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0862" y="3212976"/>
            <a:ext cx="4303074" cy="2604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произносят звонкие согласные звуки?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67744" y="2132857"/>
            <a:ext cx="6480720" cy="5645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aseline="30000" dirty="0" smtClean="0"/>
              <a:t>             </a:t>
            </a:r>
          </a:p>
          <a:p>
            <a:r>
              <a:rPr lang="ru-RU" sz="5400" baseline="30000" dirty="0" smtClean="0"/>
              <a:t>-только с шумом.</a:t>
            </a:r>
            <a:endParaRPr lang="ru-RU" sz="5400" baseline="30000" dirty="0" smtClean="0"/>
          </a:p>
          <a:p>
            <a:pPr>
              <a:lnSpc>
                <a:spcPts val="100"/>
              </a:lnSpc>
            </a:pPr>
            <a:r>
              <a:rPr lang="ru-RU" sz="5400" dirty="0" smtClean="0"/>
              <a:t>        </a:t>
            </a:r>
            <a:endParaRPr lang="ru-RU" sz="5400" baseline="30000" dirty="0" smtClean="0"/>
          </a:p>
          <a:p>
            <a:endParaRPr lang="ru-RU" sz="5400" baseline="30000" dirty="0" smtClean="0"/>
          </a:p>
          <a:p>
            <a:r>
              <a:rPr lang="ru-RU" sz="5400" baseline="30000" dirty="0" smtClean="0"/>
              <a:t>-только с голосом</a:t>
            </a:r>
            <a:endParaRPr lang="ru-RU" sz="5400" baseline="30000" dirty="0" smtClean="0"/>
          </a:p>
          <a:p>
            <a:endParaRPr lang="ru-RU" sz="5400" baseline="30000" dirty="0" smtClean="0"/>
          </a:p>
          <a:p>
            <a:r>
              <a:rPr lang="ru-RU" sz="5400" baseline="30000" dirty="0" smtClean="0"/>
              <a:t>-с голосом и шумом</a:t>
            </a:r>
            <a:endParaRPr lang="ru-RU" sz="4000" baseline="30000" dirty="0" smtClean="0"/>
          </a:p>
          <a:p>
            <a:endParaRPr lang="ru-RU" sz="5400" baseline="30000" dirty="0" smtClean="0"/>
          </a:p>
          <a:p>
            <a:pPr>
              <a:buFontTx/>
              <a:buChar char="-"/>
            </a:pPr>
            <a:endParaRPr lang="ru-RU" sz="5400" baseline="30000" dirty="0" smtClean="0"/>
          </a:p>
          <a:p>
            <a:endParaRPr lang="ru-RU" sz="5400" baseline="30000" dirty="0" smtClean="0"/>
          </a:p>
          <a:p>
            <a:r>
              <a:rPr lang="ru-RU" sz="5400" baseline="30000" dirty="0" smtClean="0"/>
              <a:t> </a:t>
            </a:r>
            <a:endParaRPr lang="ru-RU" sz="5400" baseline="30000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971600" y="2276872"/>
            <a:ext cx="936104" cy="79208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3501008"/>
            <a:ext cx="86409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043608" y="4509120"/>
            <a:ext cx="86409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 парные согласные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67744" y="1700808"/>
            <a:ext cx="61926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baseline="30000" dirty="0" smtClean="0"/>
              <a:t>             </a:t>
            </a:r>
          </a:p>
          <a:p>
            <a:r>
              <a:rPr lang="ru-RU" sz="5400" b="1" baseline="30000" dirty="0" smtClean="0"/>
              <a:t>-Щ - Ч</a:t>
            </a:r>
            <a:endParaRPr lang="ru-RU" sz="5400" b="1" baseline="30000" dirty="0" smtClean="0"/>
          </a:p>
          <a:p>
            <a:pPr>
              <a:buFontTx/>
              <a:buChar char="-"/>
            </a:pPr>
            <a:endParaRPr lang="ru-RU" sz="5400" b="1" baseline="30000" dirty="0" smtClean="0"/>
          </a:p>
          <a:p>
            <a:r>
              <a:rPr lang="ru-RU" sz="5400" b="1" baseline="30000" dirty="0" smtClean="0"/>
              <a:t>- </a:t>
            </a:r>
            <a:r>
              <a:rPr lang="ru-RU" sz="5400" b="1" baseline="30000" dirty="0" smtClean="0"/>
              <a:t>В - Ф</a:t>
            </a:r>
            <a:endParaRPr lang="ru-RU" sz="5400" b="1" baseline="30000" dirty="0" smtClean="0"/>
          </a:p>
          <a:p>
            <a:endParaRPr lang="ru-RU" sz="5400" b="1" baseline="30000" dirty="0" smtClean="0"/>
          </a:p>
          <a:p>
            <a:r>
              <a:rPr lang="ru-RU" sz="5400" b="1" baseline="30000" dirty="0" smtClean="0"/>
              <a:t> - </a:t>
            </a:r>
            <a:r>
              <a:rPr lang="ru-RU" sz="5400" b="1" baseline="30000" dirty="0" smtClean="0"/>
              <a:t>Ц - Х</a:t>
            </a:r>
            <a:endParaRPr lang="ru-RU" sz="5400" b="1" baseline="30000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1187624" y="1916832"/>
            <a:ext cx="1008112" cy="86409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3212976"/>
            <a:ext cx="93610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259632" y="4365104"/>
            <a:ext cx="936104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492896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 группу слов с парными согласными на конце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899592" y="2132856"/>
            <a:ext cx="792088" cy="86409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3429000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971600" y="4581128"/>
            <a:ext cx="792088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907704" y="2276872"/>
            <a:ext cx="511691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-Лето, морж, клён</a:t>
            </a:r>
          </a:p>
          <a:p>
            <a:endParaRPr lang="ru-RU" sz="4000" dirty="0" smtClean="0"/>
          </a:p>
          <a:p>
            <a:r>
              <a:rPr lang="ru-RU" sz="4000" dirty="0" smtClean="0"/>
              <a:t>-Ворс, петух, клещ</a:t>
            </a:r>
          </a:p>
          <a:p>
            <a:endParaRPr lang="ru-RU" sz="4000" dirty="0" smtClean="0"/>
          </a:p>
          <a:p>
            <a:r>
              <a:rPr lang="ru-RU" sz="4000" dirty="0" smtClean="0"/>
              <a:t>-Клад, арбуз, флот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27809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слова являются главными членами предложения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берёзовой роще запели соловьи.</a:t>
            </a:r>
            <a:endParaRPr lang="ru-RU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1115616" y="3212976"/>
            <a:ext cx="504056" cy="50405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4437112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187624" y="5661248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835696" y="3140968"/>
            <a:ext cx="4365747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-</a:t>
            </a:r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соловьи, </a:t>
            </a:r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запели </a:t>
            </a:r>
            <a:endParaRPr lang="ru-RU" sz="4000" dirty="0" smtClean="0"/>
          </a:p>
          <a:p>
            <a:endParaRPr lang="ru-RU" sz="4000" dirty="0" smtClean="0"/>
          </a:p>
          <a:p>
            <a:r>
              <a:rPr lang="ru-RU" sz="4000" dirty="0" smtClean="0"/>
              <a:t>-</a:t>
            </a:r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роще, </a:t>
            </a:r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запели </a:t>
            </a:r>
            <a:endParaRPr lang="ru-RU" sz="4000" dirty="0" smtClean="0"/>
          </a:p>
          <a:p>
            <a:endParaRPr lang="ru-RU" sz="4000" dirty="0" smtClean="0"/>
          </a:p>
          <a:p>
            <a:r>
              <a:rPr lang="ru-RU" sz="4000" dirty="0" smtClean="0"/>
              <a:t>-</a:t>
            </a:r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роще, </a:t>
            </a:r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берёзовой </a:t>
            </a:r>
            <a:endParaRPr lang="ru-RU" sz="4000" dirty="0" smtClean="0"/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 глухой непарный согласный: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79304" y="2132856"/>
            <a:ext cx="626469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baseline="30000" dirty="0" smtClean="0"/>
              <a:t>             </a:t>
            </a:r>
          </a:p>
          <a:p>
            <a:r>
              <a:rPr lang="ru-RU" sz="5400" b="1" baseline="30000" dirty="0" smtClean="0"/>
              <a:t>- Ж</a:t>
            </a:r>
            <a:endParaRPr lang="ru-RU" sz="5400" b="1" baseline="30000" dirty="0" smtClean="0"/>
          </a:p>
          <a:p>
            <a:r>
              <a:rPr lang="ru-RU" sz="5400" b="1" dirty="0" smtClean="0"/>
              <a:t> </a:t>
            </a:r>
            <a:endParaRPr lang="ru-RU" sz="5400" b="1" baseline="30000" dirty="0" smtClean="0"/>
          </a:p>
          <a:p>
            <a:r>
              <a:rPr lang="ru-RU" sz="5400" b="1" baseline="30000" dirty="0" smtClean="0"/>
              <a:t>- </a:t>
            </a:r>
            <a:r>
              <a:rPr lang="ru-RU" sz="5400" b="1" baseline="30000" dirty="0" smtClean="0"/>
              <a:t>Р</a:t>
            </a:r>
            <a:endParaRPr lang="ru-RU" sz="5400" b="1" baseline="30000" dirty="0" smtClean="0"/>
          </a:p>
          <a:p>
            <a:endParaRPr lang="ru-RU" sz="5400" b="1" baseline="30000" dirty="0" smtClean="0"/>
          </a:p>
          <a:p>
            <a:r>
              <a:rPr lang="ru-RU" sz="5400" b="1" baseline="30000" dirty="0" smtClean="0"/>
              <a:t>- </a:t>
            </a:r>
            <a:r>
              <a:rPr lang="ru-RU" sz="5400" b="1" baseline="30000" dirty="0" smtClean="0"/>
              <a:t>Ч</a:t>
            </a:r>
            <a:endParaRPr lang="ru-RU" sz="5400" b="1" baseline="30000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267744" y="2564904"/>
            <a:ext cx="504056" cy="50405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3933056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195736" y="5013176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Какое число показывает количество парных звонких согласных  в данном предложении?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Ложка хороша к обеду.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79304" y="2780928"/>
            <a:ext cx="626469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baseline="30000" dirty="0" smtClean="0"/>
              <a:t>             </a:t>
            </a:r>
          </a:p>
          <a:p>
            <a:r>
              <a:rPr lang="ru-RU" sz="5400" b="1" baseline="30000" dirty="0" smtClean="0"/>
              <a:t>- 2</a:t>
            </a:r>
            <a:endParaRPr lang="ru-RU" sz="5400" b="1" baseline="30000" dirty="0" smtClean="0"/>
          </a:p>
          <a:p>
            <a:r>
              <a:rPr lang="ru-RU" sz="5400" b="1" dirty="0" smtClean="0"/>
              <a:t> </a:t>
            </a:r>
            <a:endParaRPr lang="ru-RU" sz="5400" b="1" baseline="30000" dirty="0" smtClean="0"/>
          </a:p>
          <a:p>
            <a:r>
              <a:rPr lang="ru-RU" sz="5400" b="1" baseline="30000" dirty="0" smtClean="0"/>
              <a:t>- </a:t>
            </a:r>
            <a:r>
              <a:rPr lang="ru-RU" sz="5400" b="1" baseline="30000" dirty="0" smtClean="0"/>
              <a:t>3</a:t>
            </a:r>
            <a:endParaRPr lang="ru-RU" sz="5400" b="1" baseline="30000" dirty="0" smtClean="0"/>
          </a:p>
          <a:p>
            <a:endParaRPr lang="ru-RU" sz="5400" b="1" baseline="30000" dirty="0" smtClean="0"/>
          </a:p>
          <a:p>
            <a:r>
              <a:rPr lang="ru-RU" sz="5400" b="1" baseline="30000" dirty="0" smtClean="0"/>
              <a:t>- </a:t>
            </a:r>
            <a:r>
              <a:rPr lang="ru-RU" sz="5400" b="1" baseline="30000" dirty="0" smtClean="0"/>
              <a:t>4</a:t>
            </a:r>
            <a:endParaRPr lang="ru-RU" sz="5400" b="1" baseline="30000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267744" y="3212976"/>
            <a:ext cx="504056" cy="50405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4437112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339752" y="5661248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145</Words>
  <Application>Microsoft Office PowerPoint</Application>
  <PresentationFormat>Экран (4:3)</PresentationFormat>
  <Paragraphs>50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Контрольное списывание с заданием Русский язык 2класс Урок63 </vt:lpstr>
      <vt:lpstr>Зима в лесу</vt:lpstr>
      <vt:lpstr>Тест</vt:lpstr>
      <vt:lpstr>1. Как произносят звонкие согласные звуки?</vt:lpstr>
      <vt:lpstr>2. Найди парные согласные</vt:lpstr>
      <vt:lpstr>3. Найди группу слов с парными согласными на конце </vt:lpstr>
      <vt:lpstr>4. Какие слова являются главными членами предложения? В берёзовой роще запели соловьи.</vt:lpstr>
      <vt:lpstr>5. Найди глухой непарный согласный: </vt:lpstr>
      <vt:lpstr>6. Какое число показывает количество парных звонких согласных  в данном предложении? Ложка хороша к обеду.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Слово и слог Русский язык 2класс Урок2 </dc:title>
  <dc:creator>Дом</dc:creator>
  <cp:lastModifiedBy>Дом</cp:lastModifiedBy>
  <cp:revision>69</cp:revision>
  <dcterms:created xsi:type="dcterms:W3CDTF">2010-08-29T10:17:16Z</dcterms:created>
  <dcterms:modified xsi:type="dcterms:W3CDTF">2010-11-24T05:08:55Z</dcterms:modified>
</cp:coreProperties>
</file>