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3" r:id="rId3"/>
    <p:sldId id="262" r:id="rId4"/>
    <p:sldId id="257" r:id="rId5"/>
    <p:sldId id="265" r:id="rId6"/>
    <p:sldId id="261" r:id="rId7"/>
    <p:sldId id="268" r:id="rId8"/>
    <p:sldId id="266" r:id="rId9"/>
    <p:sldId id="267" r:id="rId10"/>
    <p:sldId id="269" r:id="rId11"/>
    <p:sldId id="272" r:id="rId12"/>
    <p:sldId id="273" r:id="rId13"/>
    <p:sldId id="270" r:id="rId14"/>
    <p:sldId id="271" r:id="rId15"/>
    <p:sldId id="277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15184-CF85-401A-9605-83D32386C10B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99E2B-AC28-4E3C-8C02-D12F9A95F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9E2B-AC28-4E3C-8C02-D12F9A95F2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9E2B-AC28-4E3C-8C02-D12F9A95F22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9F06-16E1-4306-97AE-3FAB937076F6}" type="datetimeFigureOut">
              <a:rPr lang="ru-RU" smtClean="0"/>
              <a:pPr/>
              <a:t>06.07.2011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A4FC-E7FB-4E77-BF86-2711156E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87624" y="1628800"/>
            <a:ext cx="6910536" cy="25665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Почему берёзу называют символом </a:t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>России?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Авторы</a:t>
            </a:r>
            <a:r>
              <a:rPr lang="ru-RU" sz="2000" b="1" dirty="0" smtClean="0"/>
              <a:t>: Бородина  Татьяна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 </a:t>
            </a:r>
            <a:r>
              <a:rPr lang="ru-RU" sz="2000" b="1" dirty="0" smtClean="0"/>
              <a:t>                 </a:t>
            </a:r>
            <a:r>
              <a:rPr lang="ru-RU" sz="2000" b="1" dirty="0" err="1" smtClean="0"/>
              <a:t>Молодкина</a:t>
            </a:r>
            <a:r>
              <a:rPr lang="ru-RU" sz="2000" b="1" dirty="0" smtClean="0"/>
              <a:t>  Анастасия  </a:t>
            </a:r>
            <a:endParaRPr lang="ru-RU" sz="2000" b="1" dirty="0" smtClean="0"/>
          </a:p>
          <a:p>
            <a:pPr>
              <a:lnSpc>
                <a:spcPct val="90000"/>
              </a:lnSpc>
            </a:pPr>
            <a:r>
              <a:rPr lang="ru-RU" sz="2000" b="1" dirty="0" smtClean="0"/>
              <a:t>         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                ученицы </a:t>
            </a:r>
            <a:r>
              <a:rPr lang="ru-RU" sz="2000" b="1" dirty="0" smtClean="0"/>
              <a:t>2 </a:t>
            </a:r>
            <a:r>
              <a:rPr lang="ru-RU" sz="2000" b="1" smtClean="0"/>
              <a:t>класса </a:t>
            </a:r>
            <a:endParaRPr lang="ru-RU" sz="2000" b="1" dirty="0" smtClean="0"/>
          </a:p>
          <a:p>
            <a:pPr>
              <a:lnSpc>
                <a:spcPct val="90000"/>
              </a:lnSpc>
            </a:pPr>
            <a:r>
              <a:rPr lang="ru-RU" sz="2000" b="1" dirty="0" smtClean="0"/>
              <a:t>             </a:t>
            </a:r>
            <a:r>
              <a:rPr lang="ru-RU" sz="2000" b="1" dirty="0" smtClean="0"/>
              <a:t>МОУ СОШ №7 г. Остров 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31031539a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924944"/>
            <a:ext cx="4311419" cy="3233564"/>
          </a:xfrm>
          <a:prstGeom prst="rect">
            <a:avLst/>
          </a:prstGeom>
        </p:spPr>
      </p:pic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1640" y="1484784"/>
            <a:ext cx="6876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четверг на седьмой неделе после пасхи, отмечался девичий праздник – Семик.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8334a14728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615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6056" y="155679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воскресенье  Троица.</a:t>
            </a:r>
            <a:endParaRPr lang="ru-RU" sz="3600" b="1" dirty="0"/>
          </a:p>
        </p:txBody>
      </p:sp>
      <p:pic>
        <p:nvPicPr>
          <p:cNvPr id="8" name="Рисунок 7" descr="13b499327b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996952"/>
            <a:ext cx="3096344" cy="3349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68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b1a110bd09d9f8c3e2cda3c183121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48680"/>
            <a:ext cx="7608845" cy="57066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5780782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В эти радостные дни береза была окружена всеобщим вниманием.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Берёза стала источником вдохновения для поэтов, писателей, художников и музыкантов </a:t>
            </a:r>
            <a:endParaRPr lang="ru-RU" b="1" dirty="0"/>
          </a:p>
        </p:txBody>
      </p:sp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340768"/>
            <a:ext cx="6336704" cy="42093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smtClean="0"/>
              <a:t>     Почему берёза? Скажем словами Людмилы Ивановны Горюшкиной автора рассказа «БЕРЁЗКА»:  «потому, что для русского человека нет дерева милее и роднее. Это символ России. Множество поэтов посвятили свои стихи, а народ песни. И, наверное, не только потому, что она растёт в нашей стране повсюду от Заполярья до южных границ. Возможно, потому, что именно Береза вызывает у нас чувства, созвучные щедрой и отзывчивой русской душе. </a:t>
            </a:r>
          </a:p>
          <a:p>
            <a:pPr>
              <a:buNone/>
            </a:pPr>
            <a:r>
              <a:rPr lang="ru-RU" sz="3600" b="1" dirty="0" smtClean="0"/>
              <a:t> 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692696"/>
            <a:ext cx="8075240" cy="1084982"/>
          </a:xfrm>
        </p:spPr>
        <p:txBody>
          <a:bodyPr/>
          <a:lstStyle/>
          <a:p>
            <a:r>
              <a:rPr lang="ru-RU" b="1" dirty="0"/>
              <a:t>Выводы: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87624" y="1772816"/>
            <a:ext cx="6552728" cy="420933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Березу </a:t>
            </a:r>
            <a:r>
              <a:rPr lang="ru-RU" sz="2800" b="1" dirty="0" smtClean="0"/>
              <a:t>можно </a:t>
            </a:r>
            <a:r>
              <a:rPr lang="ru-RU" sz="2800" b="1" dirty="0"/>
              <a:t>считать символом </a:t>
            </a:r>
            <a:r>
              <a:rPr lang="ru-RU" sz="2800" b="1" dirty="0" smtClean="0"/>
              <a:t>России: </a:t>
            </a:r>
            <a:r>
              <a:rPr lang="ru-RU" sz="2800" b="1" dirty="0"/>
              <a:t>жизнь русского народа тесно связана с березой.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Берёза самое распространенное дерево в России.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Традиции и </a:t>
            </a:r>
            <a:r>
              <a:rPr lang="ru-RU" sz="2800" b="1" dirty="0" smtClean="0"/>
              <a:t>обычаи русского народа </a:t>
            </a:r>
            <a:r>
              <a:rPr lang="ru-RU" sz="2800" b="1" dirty="0"/>
              <a:t>связаны с березой.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Береза дает самое необходимое в его жизни: здоровье, тепло, свет, кров, предметы обихода, бумагу, деготь, краску.   </a:t>
            </a:r>
            <a:endParaRPr lang="ru-RU" sz="2800" b="1" dirty="0" smtClean="0"/>
          </a:p>
          <a:p>
            <a:pPr>
              <a:lnSpc>
                <a:spcPct val="90000"/>
              </a:lnSpc>
            </a:pPr>
            <a:r>
              <a:rPr lang="ru-RU" sz="2800" b="1" dirty="0" smtClean="0"/>
              <a:t>Она послужила источником вдохновения для писателей, поэтов, художников , и музыкантов. </a:t>
            </a:r>
            <a:r>
              <a:rPr lang="ru-RU" sz="2800" dirty="0" smtClean="0"/>
              <a:t>   </a:t>
            </a:r>
            <a:endParaRPr lang="ru-RU" sz="2800" dirty="0"/>
          </a:p>
        </p:txBody>
      </p:sp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132856"/>
            <a:ext cx="6768752" cy="3861048"/>
          </a:xfrm>
        </p:spPr>
        <p:txBody>
          <a:bodyPr/>
          <a:lstStyle/>
          <a:p>
            <a:r>
              <a:rPr lang="ru-RU" b="1" dirty="0" smtClean="0"/>
              <a:t>Организовать работу зелёного патруля.</a:t>
            </a:r>
          </a:p>
          <a:p>
            <a:r>
              <a:rPr lang="ru-RU" b="1" dirty="0" smtClean="0"/>
              <a:t>Провести конкурс плакатов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  «Моё дерево» « Сохрани зелёного друга»</a:t>
            </a:r>
          </a:p>
          <a:p>
            <a:r>
              <a:rPr lang="ru-RU" b="1" dirty="0" smtClean="0"/>
              <a:t> Выпустить газету «Зелёный символ России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24744"/>
            <a:ext cx="68697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Наши предложения</a:t>
            </a:r>
            <a:endParaRPr lang="ru-RU" sz="6000" b="1" dirty="0"/>
          </a:p>
        </p:txBody>
      </p:sp>
      <p:pic>
        <p:nvPicPr>
          <p:cNvPr id="5" name="Рисунок 4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ru-RU" b="1" dirty="0" smtClean="0"/>
              <a:t>Используемые ресурсы: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988840"/>
            <a:ext cx="6851104" cy="356125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Шорыгина Т.А. Ш.78.» Деревья какие они? « Книга для воспитателей, гувернеров и родителей, М. Издательство «Гном» 2004г. -64с.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Популярная энциклопедия растений. Автор- составитель Смирнов Ю.И. Санкт -Петербург.» Мим- Экспресс»-1997г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«Я познаю мир» : растения Детская энциклопедия. Автор-составитель Л.А. Багрова- М. Издательство АСТ- 2002г.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http://www.fotku.ru/img</a:t>
            </a:r>
            <a:endParaRPr lang="ru-RU" b="1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55776" y="1628800"/>
            <a:ext cx="6588224" cy="415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Без березы не мыслю России,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Так светла по – </a:t>
            </a:r>
            <a:r>
              <a:rPr lang="ru-RU" sz="2400" b="1" dirty="0" err="1" smtClean="0"/>
              <a:t>славянски</a:t>
            </a:r>
            <a:r>
              <a:rPr lang="ru-RU" sz="2400" b="1" dirty="0" smtClean="0"/>
              <a:t> она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Чтобы быть- в столетья иные,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От березы вся Русь рождена.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Под березами пели, женили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Выбирали коней на торгах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Дорогих матерей хоронили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Так, чтоб были березы в ногах.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Потому знать березы весною,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Человеческой жизнью живут,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Посмеются зеленой листвою,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/>
              <a:t>То сережками слезы прольют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90872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Гипотеза: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Берёза самое распространённое и любимое  дерево в России. </a:t>
            </a:r>
          </a:p>
          <a:p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27687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Цель:</a:t>
            </a:r>
            <a:r>
              <a:rPr lang="ru-RU" sz="4800" dirty="0" smtClean="0"/>
              <a:t> узнать как жизнь русского народа связана </a:t>
            </a:r>
          </a:p>
          <a:p>
            <a:r>
              <a:rPr lang="ru-RU" sz="4800" dirty="0" smtClean="0"/>
              <a:t>       с березой?</a:t>
            </a:r>
            <a:endParaRPr lang="ru-RU" sz="4800" dirty="0"/>
          </a:p>
        </p:txBody>
      </p:sp>
      <p:pic>
        <p:nvPicPr>
          <p:cNvPr id="7" name="Рисунок 6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ru-RU" b="1" dirty="0" smtClean="0"/>
              <a:t>План работы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87624" y="2060848"/>
            <a:ext cx="7113984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Познакомились с разновидностями берез.</a:t>
            </a:r>
          </a:p>
          <a:p>
            <a:r>
              <a:rPr lang="ru-RU" sz="2800" b="1" i="1" dirty="0" smtClean="0"/>
              <a:t>Изучили справочную, художественную, научную литературу.</a:t>
            </a:r>
          </a:p>
          <a:p>
            <a:r>
              <a:rPr lang="ru-RU" sz="2800" b="1" i="1" dirty="0" smtClean="0"/>
              <a:t>Взяли интервью у местных старожилов.</a:t>
            </a:r>
          </a:p>
          <a:p>
            <a:r>
              <a:rPr lang="ru-RU" sz="2800" b="1" i="1" dirty="0" smtClean="0"/>
              <a:t>Выяснили, как жизнь русского народа связана с березой.</a:t>
            </a:r>
            <a:endParaRPr lang="ru-RU" sz="2800" b="1" i="1" dirty="0"/>
          </a:p>
        </p:txBody>
      </p:sp>
      <p:pic>
        <p:nvPicPr>
          <p:cNvPr id="5" name="Рисунок 4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1268760"/>
            <a:ext cx="590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/>
              <a:t>Из 65 видов берез, в России растут 50, березовые леса в России по своей площади занимают 3 место, берёзы -самые распространенные деревья, встречаются во всех регионах России. В нашем городе растут березы бородавчатые или </a:t>
            </a:r>
            <a:r>
              <a:rPr lang="ru-RU" sz="2800" b="1" dirty="0" err="1" smtClean="0"/>
              <a:t>повислые</a:t>
            </a:r>
            <a:r>
              <a:rPr lang="ru-RU" sz="2800" b="1" dirty="0" smtClean="0"/>
              <a:t>, встречаются берёзы пушистые.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1916832"/>
            <a:ext cx="6192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старину год у славян начинался не зимой, а весной, поэтому его встречали не елью, а берёзой.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roi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717032"/>
            <a:ext cx="1728192" cy="2536985"/>
          </a:xfrm>
          <a:prstGeom prst="rect">
            <a:avLst/>
          </a:prstGeom>
        </p:spPr>
      </p:pic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980728"/>
            <a:ext cx="5238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У славян была богиня «</a:t>
            </a:r>
            <a:r>
              <a:rPr lang="ru-RU" sz="3600" b="1" dirty="0" err="1" smtClean="0"/>
              <a:t>Берегиня</a:t>
            </a:r>
            <a:r>
              <a:rPr lang="ru-RU" sz="3600" b="1" dirty="0" smtClean="0"/>
              <a:t>», они поклонялись ей в образе священного  белого дерева – берёзы.</a:t>
            </a:r>
            <a:endParaRPr lang="ru-RU" sz="3600" b="1" dirty="0"/>
          </a:p>
        </p:txBody>
      </p:sp>
      <p:pic>
        <p:nvPicPr>
          <p:cNvPr id="7" name="Рисунок 6" descr="1277305515_ber_za_derevo_zhizni_i_zdorov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933056"/>
            <a:ext cx="2584871" cy="249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1c177f9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124744"/>
            <a:ext cx="5814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Береза связана с церковными праздниками </a:t>
            </a:r>
            <a:r>
              <a:rPr lang="ru-RU" sz="4400" dirty="0" smtClean="0"/>
              <a:t>. 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 descr="42500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140968"/>
            <a:ext cx="4114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526</Words>
  <Application>Microsoft Office PowerPoint</Application>
  <PresentationFormat>Экран (4:3)</PresentationFormat>
  <Paragraphs>57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Почему берёзу называют символом  России?</vt:lpstr>
      <vt:lpstr>Слайд 2</vt:lpstr>
      <vt:lpstr>Гипотеза:</vt:lpstr>
      <vt:lpstr>Слайд 4</vt:lpstr>
      <vt:lpstr>План работы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Берёза стала источником вдохновения для поэтов, писателей, художников и музыкантов </vt:lpstr>
      <vt:lpstr>Слайд 15</vt:lpstr>
      <vt:lpstr>Выводы:</vt:lpstr>
      <vt:lpstr>Слайд 17</vt:lpstr>
      <vt:lpstr>Используемые ресурсы: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26</cp:revision>
  <dcterms:created xsi:type="dcterms:W3CDTF">2011-06-17T14:22:32Z</dcterms:created>
  <dcterms:modified xsi:type="dcterms:W3CDTF">2011-07-06T10:34:22Z</dcterms:modified>
</cp:coreProperties>
</file>