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5D649-C6FD-455E-B42D-1495B1F1044D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1F5BC-C90C-4558-B405-A7BE3CE34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4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5BC-C90C-4558-B405-A7BE3CE34D8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5BC-C90C-4558-B405-A7BE3CE34D8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5BC-C90C-4558-B405-A7BE3CE34D8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5BC-C90C-4558-B405-A7BE3CE34D8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5BC-C90C-4558-B405-A7BE3CE34D8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5BC-C90C-4558-B405-A7BE3CE34D8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232373-1988-4D04-9442-2AE1C5D9489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AA9DD-D2E0-4028-A120-7118255A05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глагола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Костюченкова</a:t>
            </a:r>
            <a:r>
              <a:rPr lang="ru-RU" smtClean="0"/>
              <a:t> Е.Л.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и озаглавьте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/>
          <a:lstStyle/>
          <a:p>
            <a:pPr algn="just"/>
            <a:r>
              <a:rPr lang="ru-RU" dirty="0" smtClean="0"/>
              <a:t>Апрель- настоящий водолей. Заиграли талой водой овражки. Моросит на снег первый весенний дождик. Широко разлились лужи и разводья в низинах. Трогаются вешние воды. Идет лед.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глагола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428867"/>
            <a:ext cx="4038600" cy="3926057"/>
          </a:xfrm>
        </p:spPr>
        <p:txBody>
          <a:bodyPr/>
          <a:lstStyle/>
          <a:p>
            <a:r>
              <a:rPr lang="ru-RU" dirty="0" smtClean="0"/>
              <a:t>Заиграли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Что сделали?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500305"/>
            <a:ext cx="4038600" cy="3854619"/>
          </a:xfrm>
        </p:spPr>
        <p:txBody>
          <a:bodyPr/>
          <a:lstStyle/>
          <a:p>
            <a:r>
              <a:rPr lang="ru-RU" dirty="0" smtClean="0"/>
              <a:t>Трогаются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Что делают?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глагола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357429"/>
            <a:ext cx="4038600" cy="399749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Совершенный вид</a:t>
            </a:r>
          </a:p>
          <a:p>
            <a:r>
              <a:rPr lang="ru-RU" dirty="0" smtClean="0"/>
              <a:t>Что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делать?</a:t>
            </a:r>
          </a:p>
          <a:p>
            <a:r>
              <a:rPr lang="ru-RU" dirty="0" smtClean="0"/>
              <a:t>Что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делают?</a:t>
            </a:r>
          </a:p>
          <a:p>
            <a:r>
              <a:rPr lang="ru-RU" dirty="0" smtClean="0"/>
              <a:t>Что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делает?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357429"/>
            <a:ext cx="4038600" cy="399749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Несовершенный вид</a:t>
            </a:r>
          </a:p>
          <a:p>
            <a:r>
              <a:rPr lang="ru-RU" dirty="0" smtClean="0"/>
              <a:t>Что делать?</a:t>
            </a:r>
          </a:p>
          <a:p>
            <a:r>
              <a:rPr lang="ru-RU" dirty="0" smtClean="0"/>
              <a:t>Что делают?</a:t>
            </a:r>
          </a:p>
          <a:p>
            <a:r>
              <a:rPr lang="ru-RU" dirty="0" smtClean="0"/>
              <a:t>Что делает?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Образуйте от глаголов </a:t>
            </a:r>
            <a:r>
              <a:rPr lang="ru-RU" dirty="0" err="1" smtClean="0"/>
              <a:t>нес.в</a:t>
            </a:r>
            <a:r>
              <a:rPr lang="ru-RU" dirty="0" smtClean="0"/>
              <a:t>. глаголы </a:t>
            </a:r>
            <a:r>
              <a:rPr lang="ru-RU" dirty="0" err="1" smtClean="0"/>
              <a:t>сов.вида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Косить</a:t>
            </a:r>
          </a:p>
          <a:p>
            <a:r>
              <a:rPr lang="ru-RU" dirty="0" smtClean="0"/>
              <a:t>Делать</a:t>
            </a:r>
          </a:p>
          <a:p>
            <a:r>
              <a:rPr lang="ru-RU" dirty="0" smtClean="0"/>
              <a:t>Сыпать</a:t>
            </a:r>
          </a:p>
          <a:p>
            <a:r>
              <a:rPr lang="ru-RU" dirty="0" smtClean="0"/>
              <a:t>Держать</a:t>
            </a:r>
          </a:p>
          <a:p>
            <a:r>
              <a:rPr lang="ru-RU" dirty="0" smtClean="0"/>
              <a:t>Завершать</a:t>
            </a:r>
          </a:p>
          <a:p>
            <a:r>
              <a:rPr lang="ru-RU" dirty="0" smtClean="0"/>
              <a:t>Объединять</a:t>
            </a:r>
          </a:p>
          <a:p>
            <a:r>
              <a:rPr lang="ru-RU" dirty="0" smtClean="0"/>
              <a:t>Мелькать</a:t>
            </a:r>
          </a:p>
          <a:p>
            <a:r>
              <a:rPr lang="ru-RU" dirty="0" smtClean="0"/>
              <a:t>Чихать</a:t>
            </a:r>
          </a:p>
          <a:p>
            <a:r>
              <a:rPr lang="ru-RU" dirty="0" smtClean="0"/>
              <a:t>Зевать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Скосить</a:t>
            </a:r>
          </a:p>
          <a:p>
            <a:r>
              <a:rPr lang="ru-RU" dirty="0" smtClean="0"/>
              <a:t>Сделать</a:t>
            </a:r>
          </a:p>
          <a:p>
            <a:r>
              <a:rPr lang="ru-RU" dirty="0" smtClean="0"/>
              <a:t>Ссыпать</a:t>
            </a:r>
          </a:p>
          <a:p>
            <a:r>
              <a:rPr lang="ru-RU" dirty="0" smtClean="0"/>
              <a:t>Сдержать</a:t>
            </a:r>
          </a:p>
          <a:p>
            <a:r>
              <a:rPr lang="ru-RU" dirty="0" smtClean="0"/>
              <a:t>Завершить</a:t>
            </a:r>
          </a:p>
          <a:p>
            <a:r>
              <a:rPr lang="ru-RU" dirty="0" smtClean="0"/>
              <a:t>Объединить</a:t>
            </a:r>
          </a:p>
          <a:p>
            <a:r>
              <a:rPr lang="ru-RU" dirty="0" smtClean="0"/>
              <a:t>Мелькнуть</a:t>
            </a:r>
          </a:p>
          <a:p>
            <a:r>
              <a:rPr lang="ru-RU" dirty="0" smtClean="0"/>
              <a:t>Чихнуть</a:t>
            </a:r>
          </a:p>
          <a:p>
            <a:r>
              <a:rPr lang="ru-RU" dirty="0" smtClean="0"/>
              <a:t>Зевнуть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Д/</a:t>
            </a:r>
            <a:r>
              <a:rPr lang="ru-RU" sz="3600" dirty="0" err="1" smtClean="0"/>
              <a:t>з</a:t>
            </a:r>
            <a:r>
              <a:rPr lang="ru-RU" sz="3600" dirty="0" smtClean="0"/>
              <a:t>:  упр. 647(</a:t>
            </a:r>
            <a:r>
              <a:rPr lang="ru-RU" sz="3600" dirty="0" err="1" smtClean="0"/>
              <a:t>пис</a:t>
            </a:r>
            <a:r>
              <a:rPr lang="ru-RU" sz="3600" dirty="0" smtClean="0"/>
              <a:t>.), выучить      </a:t>
            </a:r>
          </a:p>
          <a:p>
            <a:pPr algn="ctr">
              <a:buNone/>
            </a:pPr>
            <a:r>
              <a:rPr lang="ru-RU" sz="3600" dirty="0" smtClean="0"/>
              <a:t>        определение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119</Words>
  <Application>Microsoft Office PowerPoint</Application>
  <PresentationFormat>Экран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Виды глагола  </vt:lpstr>
      <vt:lpstr>Прочитайте и озаглавьте текст</vt:lpstr>
      <vt:lpstr>Виды глагола</vt:lpstr>
      <vt:lpstr>Виды глагола</vt:lpstr>
      <vt:lpstr>Образуйте от глаголов нес.в. глаголы сов.вида.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глагола</dc:title>
  <dc:creator>катя</dc:creator>
  <cp:lastModifiedBy>Катя</cp:lastModifiedBy>
  <cp:revision>5</cp:revision>
  <dcterms:created xsi:type="dcterms:W3CDTF">2010-04-11T17:21:51Z</dcterms:created>
  <dcterms:modified xsi:type="dcterms:W3CDTF">2012-11-22T12:41:46Z</dcterms:modified>
</cp:coreProperties>
</file>