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3FB46-8790-4BAC-834B-DFD390A87619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58DDA2-80ED-45DB-88DD-346F1467AD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608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8DDA2-80ED-45DB-88DD-346F1467ADF4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8DDA2-80ED-45DB-88DD-346F1467ADF4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8DDA2-80ED-45DB-88DD-346F1467ADF4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8DDA2-80ED-45DB-88DD-346F1467ADF4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8DDA2-80ED-45DB-88DD-346F1467ADF4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8DDA2-80ED-45DB-88DD-346F1467ADF4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8DDA2-80ED-45DB-88DD-346F1467ADF4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8DDA2-80ED-45DB-88DD-346F1467ADF4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F702F84-D16F-4CC6-996E-E42F967BF11B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7368D6A-C7DB-4754-BDD6-37B0EEE4B4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2F84-D16F-4CC6-996E-E42F967BF11B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68D6A-C7DB-4754-BDD6-37B0EEE4B4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2F84-D16F-4CC6-996E-E42F967BF11B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68D6A-C7DB-4754-BDD6-37B0EEE4B4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702F84-D16F-4CC6-996E-E42F967BF11B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7368D6A-C7DB-4754-BDD6-37B0EEE4B40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F702F84-D16F-4CC6-996E-E42F967BF11B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7368D6A-C7DB-4754-BDD6-37B0EEE4B4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2F84-D16F-4CC6-996E-E42F967BF11B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68D6A-C7DB-4754-BDD6-37B0EEE4B40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2F84-D16F-4CC6-996E-E42F967BF11B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68D6A-C7DB-4754-BDD6-37B0EEE4B40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702F84-D16F-4CC6-996E-E42F967BF11B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7368D6A-C7DB-4754-BDD6-37B0EEE4B40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2F84-D16F-4CC6-996E-E42F967BF11B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68D6A-C7DB-4754-BDD6-37B0EEE4B4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702F84-D16F-4CC6-996E-E42F967BF11B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7368D6A-C7DB-4754-BDD6-37B0EEE4B402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702F84-D16F-4CC6-996E-E42F967BF11B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7368D6A-C7DB-4754-BDD6-37B0EEE4B402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F702F84-D16F-4CC6-996E-E42F967BF11B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7368D6A-C7DB-4754-BDD6-37B0EEE4B40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Урок-зачет по теме «Имя прилагательное»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                                                                                         5 класс</a:t>
            </a:r>
          </a:p>
          <a:p>
            <a:pPr algn="ctr"/>
            <a:r>
              <a:rPr lang="ru-RU" smtClean="0"/>
              <a:t>                                                 Учитель</a:t>
            </a:r>
            <a:r>
              <a:rPr lang="ru-RU" dirty="0" smtClean="0"/>
              <a:t>: </a:t>
            </a:r>
            <a:r>
              <a:rPr lang="ru-RU" dirty="0" err="1" smtClean="0"/>
              <a:t>Костюченкова</a:t>
            </a:r>
            <a:r>
              <a:rPr lang="ru-RU" dirty="0" smtClean="0"/>
              <a:t> Е.Л.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Прочтите текст, найдите прилагательные, определите синтаксическую роль прилагательных.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У </a:t>
            </a:r>
            <a:r>
              <a:rPr lang="ru-RU" sz="3600" dirty="0" err="1" smtClean="0">
                <a:solidFill>
                  <a:schemeClr val="bg1"/>
                </a:solidFill>
              </a:rPr>
              <a:t>сороки-белобоки</a:t>
            </a:r>
            <a:r>
              <a:rPr lang="ru-RU" sz="3600" dirty="0" smtClean="0">
                <a:solidFill>
                  <a:schemeClr val="bg1"/>
                </a:solidFill>
              </a:rPr>
              <a:t> по бокам перышки совсем белые. А вот голова, крылья и хвост черные, как у вороны. Очень красив у нее хвост. Он длинный, прямой. Перья на нем зеленоватые. Сорока-птица нарядная, ловкая, подвижная.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Выполните  морфологический разбор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    </a:t>
            </a:r>
          </a:p>
          <a:p>
            <a:pPr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     1 РЯД                                                  2 РЯД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    Красив                                           Зеленоватые</a:t>
            </a:r>
          </a:p>
          <a:p>
            <a:pPr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Объясните знаки препинания в последнем предложении.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Спишите, вставляя пропущенные буквы.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        1 вариант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Волшебн</a:t>
            </a:r>
            <a:r>
              <a:rPr lang="ru-RU" dirty="0" smtClean="0">
                <a:solidFill>
                  <a:schemeClr val="bg1"/>
                </a:solidFill>
              </a:rPr>
              <a:t>…  песни, ветер свеж…, средь </a:t>
            </a:r>
            <a:r>
              <a:rPr lang="ru-RU" dirty="0" err="1" smtClean="0">
                <a:solidFill>
                  <a:schemeClr val="bg1"/>
                </a:solidFill>
              </a:rPr>
              <a:t>стройн</a:t>
            </a:r>
            <a:r>
              <a:rPr lang="ru-RU" dirty="0" smtClean="0">
                <a:solidFill>
                  <a:schemeClr val="bg1"/>
                </a:solidFill>
              </a:rPr>
              <a:t>… берез, в </a:t>
            </a:r>
            <a:r>
              <a:rPr lang="ru-RU" dirty="0" err="1" smtClean="0">
                <a:solidFill>
                  <a:schemeClr val="bg1"/>
                </a:solidFill>
              </a:rPr>
              <a:t>лунн</a:t>
            </a:r>
            <a:r>
              <a:rPr lang="ru-RU" dirty="0" smtClean="0">
                <a:solidFill>
                  <a:schemeClr val="bg1"/>
                </a:solidFill>
              </a:rPr>
              <a:t>... сиянии, в </a:t>
            </a:r>
            <a:r>
              <a:rPr lang="ru-RU" dirty="0" err="1" smtClean="0">
                <a:solidFill>
                  <a:schemeClr val="bg1"/>
                </a:solidFill>
              </a:rPr>
              <a:t>холодн</a:t>
            </a:r>
            <a:r>
              <a:rPr lang="ru-RU" dirty="0" smtClean="0">
                <a:solidFill>
                  <a:schemeClr val="bg1"/>
                </a:solidFill>
              </a:rPr>
              <a:t>… воду, из </a:t>
            </a:r>
            <a:r>
              <a:rPr lang="ru-RU" dirty="0" err="1" smtClean="0">
                <a:solidFill>
                  <a:schemeClr val="bg1"/>
                </a:solidFill>
              </a:rPr>
              <a:t>син</a:t>
            </a:r>
            <a:r>
              <a:rPr lang="ru-RU" dirty="0" smtClean="0">
                <a:solidFill>
                  <a:schemeClr val="bg1"/>
                </a:solidFill>
              </a:rPr>
              <a:t>… вод, </a:t>
            </a:r>
            <a:r>
              <a:rPr lang="ru-RU" dirty="0" err="1" smtClean="0">
                <a:solidFill>
                  <a:schemeClr val="bg1"/>
                </a:solidFill>
              </a:rPr>
              <a:t>ароматн</a:t>
            </a:r>
            <a:r>
              <a:rPr lang="ru-RU" dirty="0" smtClean="0">
                <a:solidFill>
                  <a:schemeClr val="bg1"/>
                </a:solidFill>
              </a:rPr>
              <a:t>… ландыш, в глубок… овраге, в пахуч… хвое, в </a:t>
            </a:r>
            <a:r>
              <a:rPr lang="ru-RU" dirty="0" err="1" smtClean="0">
                <a:solidFill>
                  <a:schemeClr val="bg1"/>
                </a:solidFill>
              </a:rPr>
              <a:t>зимн</a:t>
            </a:r>
            <a:r>
              <a:rPr lang="ru-RU" dirty="0" smtClean="0">
                <a:solidFill>
                  <a:schemeClr val="bg1"/>
                </a:solidFill>
              </a:rPr>
              <a:t>… ночи, пирог горяч…, на </a:t>
            </a:r>
            <a:r>
              <a:rPr lang="ru-RU" dirty="0" err="1" smtClean="0">
                <a:solidFill>
                  <a:schemeClr val="bg1"/>
                </a:solidFill>
              </a:rPr>
              <a:t>весенн</a:t>
            </a:r>
            <a:r>
              <a:rPr lang="ru-RU" dirty="0" smtClean="0">
                <a:solidFill>
                  <a:schemeClr val="bg1"/>
                </a:solidFill>
              </a:rPr>
              <a:t>… солнышке.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         2 вариант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Зимн</a:t>
            </a:r>
            <a:r>
              <a:rPr lang="ru-RU" dirty="0" smtClean="0">
                <a:solidFill>
                  <a:schemeClr val="bg1"/>
                </a:solidFill>
              </a:rPr>
              <a:t>… леса, </a:t>
            </a:r>
            <a:r>
              <a:rPr lang="ru-RU" dirty="0" err="1" smtClean="0">
                <a:solidFill>
                  <a:schemeClr val="bg1"/>
                </a:solidFill>
              </a:rPr>
              <a:t>мягк</a:t>
            </a:r>
            <a:r>
              <a:rPr lang="ru-RU" dirty="0" smtClean="0">
                <a:solidFill>
                  <a:schemeClr val="bg1"/>
                </a:solidFill>
              </a:rPr>
              <a:t>… снегом, хлеб горяч…, </a:t>
            </a:r>
            <a:r>
              <a:rPr lang="ru-RU" dirty="0" err="1" smtClean="0">
                <a:solidFill>
                  <a:schemeClr val="bg1"/>
                </a:solidFill>
              </a:rPr>
              <a:t>холодн</a:t>
            </a:r>
            <a:r>
              <a:rPr lang="ru-RU" dirty="0" smtClean="0">
                <a:solidFill>
                  <a:schemeClr val="bg1"/>
                </a:solidFill>
              </a:rPr>
              <a:t>… ветром, </a:t>
            </a:r>
            <a:r>
              <a:rPr lang="ru-RU" dirty="0" err="1" smtClean="0">
                <a:solidFill>
                  <a:schemeClr val="bg1"/>
                </a:solidFill>
              </a:rPr>
              <a:t>син</a:t>
            </a:r>
            <a:r>
              <a:rPr lang="ru-RU" dirty="0" smtClean="0">
                <a:solidFill>
                  <a:schemeClr val="bg1"/>
                </a:solidFill>
              </a:rPr>
              <a:t>… платка, уд…</a:t>
            </a:r>
            <a:r>
              <a:rPr lang="ru-RU" dirty="0" err="1" smtClean="0">
                <a:solidFill>
                  <a:schemeClr val="bg1"/>
                </a:solidFill>
              </a:rPr>
              <a:t>вительн</a:t>
            </a:r>
            <a:r>
              <a:rPr lang="ru-RU" dirty="0" smtClean="0">
                <a:solidFill>
                  <a:schemeClr val="bg1"/>
                </a:solidFill>
              </a:rPr>
              <a:t>… тишиной, в </a:t>
            </a:r>
            <a:r>
              <a:rPr lang="ru-RU" dirty="0" err="1" smtClean="0">
                <a:solidFill>
                  <a:schemeClr val="bg1"/>
                </a:solidFill>
              </a:rPr>
              <a:t>прозрачн</a:t>
            </a:r>
            <a:r>
              <a:rPr lang="ru-RU" dirty="0" smtClean="0">
                <a:solidFill>
                  <a:schemeClr val="bg1"/>
                </a:solidFill>
              </a:rPr>
              <a:t>… воде, в </a:t>
            </a:r>
            <a:r>
              <a:rPr lang="ru-RU" dirty="0" err="1" smtClean="0">
                <a:solidFill>
                  <a:schemeClr val="bg1"/>
                </a:solidFill>
              </a:rPr>
              <a:t>крошечн</a:t>
            </a:r>
            <a:r>
              <a:rPr lang="ru-RU" dirty="0" smtClean="0">
                <a:solidFill>
                  <a:schemeClr val="bg1"/>
                </a:solidFill>
              </a:rPr>
              <a:t>… домике, из </a:t>
            </a:r>
            <a:r>
              <a:rPr lang="ru-RU" dirty="0" err="1" smtClean="0">
                <a:solidFill>
                  <a:schemeClr val="bg1"/>
                </a:solidFill>
              </a:rPr>
              <a:t>мелк</a:t>
            </a:r>
            <a:r>
              <a:rPr lang="ru-RU" dirty="0" smtClean="0">
                <a:solidFill>
                  <a:schemeClr val="bg1"/>
                </a:solidFill>
              </a:rPr>
              <a:t>… песчинок, в </a:t>
            </a:r>
            <a:r>
              <a:rPr lang="ru-RU" dirty="0" err="1" smtClean="0">
                <a:solidFill>
                  <a:schemeClr val="bg1"/>
                </a:solidFill>
              </a:rPr>
              <a:t>дальн</a:t>
            </a:r>
            <a:r>
              <a:rPr lang="ru-RU" dirty="0" smtClean="0">
                <a:solidFill>
                  <a:schemeClr val="bg1"/>
                </a:solidFill>
              </a:rPr>
              <a:t>… дорогу, желт… цветами, </a:t>
            </a:r>
            <a:r>
              <a:rPr lang="ru-RU" dirty="0" err="1" smtClean="0">
                <a:solidFill>
                  <a:schemeClr val="bg1"/>
                </a:solidFill>
              </a:rPr>
              <a:t>гибк</a:t>
            </a:r>
            <a:r>
              <a:rPr lang="ru-RU" dirty="0" smtClean="0">
                <a:solidFill>
                  <a:schemeClr val="bg1"/>
                </a:solidFill>
              </a:rPr>
              <a:t>… ветви.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/>
      <p:bldP spid="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Ответьте на вопросы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28596" y="2143116"/>
            <a:ext cx="7496204" cy="4330836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dirty="0" smtClean="0">
                <a:solidFill>
                  <a:srgbClr val="C00000"/>
                </a:solidFill>
              </a:rPr>
              <a:t>Что такое имя прилагательное?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Как изменяется имя прилагательное?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Какие суффиксы прилагательных вы знаете?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Роль прилагательного в предложении?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Объясните условия выбора О-Е после шипящих и Ц в окончаниях прилагательных.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rgbClr val="C00000"/>
                </a:solidFill>
              </a:rPr>
              <a:t>Какие формы прилагательных вы знаете?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7424766" cy="58259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тест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7467600" cy="568815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А1. Какое прилагательное не имеет краткой формы?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1. громадный                  3. громкий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2.резкий                          4. золотой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А2. В каком словосочетании главным словом является прилагательное?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1. Внимательный к людям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2. чудесный доктор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3. теплый хлеб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4. вересковый мед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А3. В каком кратком прилагательном верно выделена буква, обозначающая ударный гласный звук?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1.лес </a:t>
            </a:r>
            <a:r>
              <a:rPr lang="ru-RU" dirty="0" err="1" smtClean="0">
                <a:solidFill>
                  <a:schemeClr val="bg1"/>
                </a:solidFill>
              </a:rPr>
              <a:t>редОк</a:t>
            </a:r>
            <a:r>
              <a:rPr lang="ru-RU" dirty="0" smtClean="0">
                <a:solidFill>
                  <a:schemeClr val="bg1"/>
                </a:solidFill>
              </a:rPr>
              <a:t>                       3. сон </a:t>
            </a:r>
            <a:r>
              <a:rPr lang="ru-RU" dirty="0" err="1" smtClean="0">
                <a:solidFill>
                  <a:schemeClr val="bg1"/>
                </a:solidFill>
              </a:rPr>
              <a:t>стрАшен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2.задание </a:t>
            </a:r>
            <a:r>
              <a:rPr lang="ru-RU" dirty="0" err="1" smtClean="0">
                <a:solidFill>
                  <a:schemeClr val="bg1"/>
                </a:solidFill>
              </a:rPr>
              <a:t>труднО</a:t>
            </a:r>
            <a:r>
              <a:rPr lang="ru-RU" dirty="0" smtClean="0">
                <a:solidFill>
                  <a:schemeClr val="bg1"/>
                </a:solidFill>
              </a:rPr>
              <a:t>           4. подушка </a:t>
            </a:r>
            <a:r>
              <a:rPr lang="ru-RU" dirty="0" err="1" smtClean="0">
                <a:solidFill>
                  <a:schemeClr val="bg1"/>
                </a:solidFill>
              </a:rPr>
              <a:t>мЯгка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7467600" cy="62865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А4. </a:t>
            </a:r>
            <a:r>
              <a:rPr lang="ru-RU" sz="2400" dirty="0" smtClean="0">
                <a:solidFill>
                  <a:schemeClr val="bg1"/>
                </a:solidFill>
              </a:rPr>
              <a:t>В каком слове на конце пишется Ь?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       1. день погож…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       2.лес дремуч…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       3.шел между луж…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       4. в кармане </a:t>
            </a:r>
            <a:r>
              <a:rPr lang="ru-RU" sz="2400" dirty="0" err="1" smtClean="0">
                <a:solidFill>
                  <a:schemeClr val="bg1"/>
                </a:solidFill>
              </a:rPr>
              <a:t>мелоч</a:t>
            </a:r>
            <a:r>
              <a:rPr lang="ru-RU" sz="2400" dirty="0" smtClean="0">
                <a:solidFill>
                  <a:schemeClr val="bg1"/>
                </a:solidFill>
              </a:rPr>
              <a:t>…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В1. Напишите, какую роль в данном предложении играет прилагательное. 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     </a:t>
            </a:r>
            <a:r>
              <a:rPr lang="ru-RU" sz="2400" i="1" dirty="0" smtClean="0">
                <a:solidFill>
                  <a:srgbClr val="C00000"/>
                </a:solidFill>
              </a:rPr>
              <a:t>Без окон, без дверей – полна горница людей.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ответы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А1. 4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А2. 1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А3. 3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А4. 4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В1. сказуемое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Молодцы!</a:t>
            </a:r>
            <a:endParaRPr lang="ru-RU" sz="7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12036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70</TotalTime>
  <Words>360</Words>
  <Application>Microsoft Office PowerPoint</Application>
  <PresentationFormat>Экран (4:3)</PresentationFormat>
  <Paragraphs>55</Paragraphs>
  <Slides>9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Урок-зачет по теме «Имя прилагательное»</vt:lpstr>
      <vt:lpstr>Прочтите текст, найдите прилагательные, определите синтаксическую роль прилагательных.</vt:lpstr>
      <vt:lpstr>Выполните  морфологический разбор</vt:lpstr>
      <vt:lpstr>Спишите, вставляя пропущенные буквы.</vt:lpstr>
      <vt:lpstr>Ответьте на вопросы</vt:lpstr>
      <vt:lpstr>тест</vt:lpstr>
      <vt:lpstr>      А4. В каком слове на конце пишется Ь?        1. день погож…        2.лес дремуч…        3.шел между луж…        4. в кармане мелоч…  В1. Напишите, какую роль в данном предложении играет прилагательное.       Без окон, без дверей – полна горница людей.       </vt:lpstr>
      <vt:lpstr>ответы</vt:lpstr>
      <vt:lpstr>Молодцы!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Урок-зачет по теме «Имя прилагательное»</dc:title>
  <dc:creator>катя</dc:creator>
  <cp:lastModifiedBy>Катя</cp:lastModifiedBy>
  <cp:revision>8</cp:revision>
  <dcterms:created xsi:type="dcterms:W3CDTF">2010-03-31T15:33:37Z</dcterms:created>
  <dcterms:modified xsi:type="dcterms:W3CDTF">2012-11-22T12:39:55Z</dcterms:modified>
</cp:coreProperties>
</file>