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62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370E0-248C-4BB0-9C3E-2B46649161BF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D1A84-5798-4726-B16D-5EC864832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591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D1A84-5798-4726-B16D-5EC8648322DA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D1A84-5798-4726-B16D-5EC8648322DA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D1A84-5798-4726-B16D-5EC8648322DA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D1A84-5798-4726-B16D-5EC8648322DA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343B71F-4153-46E8-BBB7-5A0909C7FF1B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5849287-F552-45C8-BD8E-282BEC476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B71F-4153-46E8-BBB7-5A0909C7FF1B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9287-F552-45C8-BD8E-282BEC476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B71F-4153-46E8-BBB7-5A0909C7FF1B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9287-F552-45C8-BD8E-282BEC476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343B71F-4153-46E8-BBB7-5A0909C7FF1B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9287-F552-45C8-BD8E-282BEC476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343B71F-4153-46E8-BBB7-5A0909C7FF1B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5849287-F552-45C8-BD8E-282BEC476645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343B71F-4153-46E8-BBB7-5A0909C7FF1B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5849287-F552-45C8-BD8E-282BEC476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343B71F-4153-46E8-BBB7-5A0909C7FF1B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5849287-F552-45C8-BD8E-282BEC47664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B71F-4153-46E8-BBB7-5A0909C7FF1B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9287-F552-45C8-BD8E-282BEC476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343B71F-4153-46E8-BBB7-5A0909C7FF1B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5849287-F552-45C8-BD8E-282BEC476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343B71F-4153-46E8-BBB7-5A0909C7FF1B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5849287-F552-45C8-BD8E-282BEC47664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343B71F-4153-46E8-BBB7-5A0909C7FF1B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5849287-F552-45C8-BD8E-282BEC47664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343B71F-4153-46E8-BBB7-5A0909C7FF1B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5849287-F552-45C8-BD8E-282BEC47664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1268760"/>
            <a:ext cx="8062912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Слитное написание союзов также, тоже, чтобы, зато.</a:t>
            </a:r>
            <a:br>
              <a:rPr lang="ru-RU" dirty="0" smtClean="0"/>
            </a:br>
            <a:r>
              <a:rPr lang="ru-RU" dirty="0" smtClean="0"/>
              <a:t>                                   </a:t>
            </a:r>
            <a:r>
              <a:rPr lang="ru-RU" sz="3100" dirty="0" smtClean="0"/>
              <a:t>7 класс</a:t>
            </a: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4221088"/>
            <a:ext cx="8062912" cy="1512168"/>
          </a:xfrm>
        </p:spPr>
        <p:txBody>
          <a:bodyPr/>
          <a:lstStyle/>
          <a:p>
            <a:r>
              <a:rPr lang="ru-RU" dirty="0" smtClean="0"/>
              <a:t>Учитель: </a:t>
            </a:r>
            <a:r>
              <a:rPr lang="ru-RU" dirty="0" err="1" smtClean="0"/>
              <a:t>Костюченкова</a:t>
            </a:r>
            <a:r>
              <a:rPr lang="ru-RU" dirty="0" smtClean="0"/>
              <a:t> Е.Л.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208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Отличайте союзы от других частей речи!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Союз всегда пишется слитно.</a:t>
            </a:r>
          </a:p>
          <a:p>
            <a:r>
              <a:rPr lang="ru-RU" i="1" dirty="0" smtClean="0"/>
              <a:t>Я хочу, чтобы ты дал мне совет.</a:t>
            </a:r>
          </a:p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1. Бы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нельзя опустить или переставить в другую часть предложения.</a:t>
            </a:r>
          </a:p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Союз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чтобы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можно заменить другим союзом( для того чтобы, с тем чтобы)</a:t>
            </a: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Я спросил, что бы мне почитать об этом.</a:t>
            </a:r>
          </a:p>
          <a:p>
            <a:r>
              <a:rPr lang="ru-RU" i="1" dirty="0" smtClean="0"/>
              <a:t>Я хочу знать, что бы ты мне посоветовал.</a:t>
            </a:r>
          </a:p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Бы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можно опустить или переместить в другую часть предложения:</a:t>
            </a:r>
          </a:p>
          <a:p>
            <a:r>
              <a:rPr lang="ru-RU" i="1" dirty="0" smtClean="0"/>
              <a:t>Я спросил, что мне почитать об этом.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0398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14356"/>
            <a:ext cx="4038600" cy="5534045"/>
          </a:xfrm>
        </p:spPr>
        <p:txBody>
          <a:bodyPr/>
          <a:lstStyle/>
          <a:p>
            <a:r>
              <a:rPr lang="ru-RU" i="1" dirty="0" smtClean="0"/>
              <a:t>Я тоже это прочитал. Я также это прочитал.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Же </a:t>
            </a:r>
            <a:r>
              <a:rPr lang="ru-RU" dirty="0" smtClean="0">
                <a:solidFill>
                  <a:schemeClr val="bg1"/>
                </a:solidFill>
              </a:rPr>
              <a:t>в союзах нельзя опустить или переставить без искажения смысла предложения.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Тоже, также</a:t>
            </a:r>
            <a:r>
              <a:rPr lang="ru-RU" dirty="0" smtClean="0">
                <a:solidFill>
                  <a:schemeClr val="bg1"/>
                </a:solidFill>
              </a:rPr>
              <a:t> не отвечают на вопросы и не являются членами предложения. 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714357"/>
            <a:ext cx="4038600" cy="5534044"/>
          </a:xfrm>
        </p:spPr>
        <p:txBody>
          <a:bodyPr/>
          <a:lstStyle/>
          <a:p>
            <a:r>
              <a:rPr lang="ru-RU" i="1" dirty="0" smtClean="0"/>
              <a:t>Во всем городе не было людей, настроенных так же спокойно и в то же время торжественно, как эти двое.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Же</a:t>
            </a:r>
            <a:r>
              <a:rPr lang="ru-RU" dirty="0" smtClean="0">
                <a:solidFill>
                  <a:schemeClr val="bg1"/>
                </a:solidFill>
              </a:rPr>
              <a:t> можно опустить.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И местоимение и наречие отвечают на вопросы, являются членом предложения.</a:t>
            </a:r>
          </a:p>
          <a:p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111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642919"/>
            <a:ext cx="4038600" cy="5605482"/>
          </a:xfrm>
        </p:spPr>
        <p:txBody>
          <a:bodyPr/>
          <a:lstStyle/>
          <a:p>
            <a:r>
              <a:rPr lang="ru-RU" i="1" dirty="0" smtClean="0"/>
              <a:t>Встретиться не удавалось, зато письма писали часть.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Зато=</a:t>
            </a:r>
            <a:r>
              <a:rPr lang="ru-RU" dirty="0" smtClean="0">
                <a:solidFill>
                  <a:schemeClr val="bg1"/>
                </a:solidFill>
              </a:rPr>
              <a:t> но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642919"/>
            <a:ext cx="4038600" cy="5605482"/>
          </a:xfrm>
        </p:spPr>
        <p:txBody>
          <a:bodyPr/>
          <a:lstStyle/>
          <a:p>
            <a:r>
              <a:rPr lang="ru-RU" i="1" dirty="0" smtClean="0"/>
              <a:t>Не берись за то, что тебе не по силам. За то время, что я отсутствовал, здесь многое изменилось.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Местоимение </a:t>
            </a:r>
            <a:r>
              <a:rPr lang="ru-RU" i="1" dirty="0" smtClean="0">
                <a:solidFill>
                  <a:schemeClr val="bg1"/>
                </a:solidFill>
              </a:rPr>
              <a:t>то</a:t>
            </a:r>
            <a:r>
              <a:rPr lang="ru-RU" dirty="0" smtClean="0">
                <a:solidFill>
                  <a:schemeClr val="bg1"/>
                </a:solidFill>
              </a:rPr>
              <a:t> легко заменить существительным или прилагательным: </a:t>
            </a:r>
            <a:r>
              <a:rPr lang="ru-RU" i="1" dirty="0" smtClean="0">
                <a:solidFill>
                  <a:schemeClr val="bg1"/>
                </a:solidFill>
              </a:rPr>
              <a:t>не берись за дело, за короткое время)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Спишите, раскрывая скобки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Так (же), как час назад, свистел ветер.</a:t>
            </a:r>
          </a:p>
          <a:p>
            <a:r>
              <a:rPr lang="ru-RU" dirty="0" smtClean="0"/>
              <a:t>Отец так(же) взял удочки, и мы пошли.</a:t>
            </a:r>
          </a:p>
          <a:p>
            <a:r>
              <a:rPr lang="ru-RU" dirty="0" smtClean="0"/>
              <a:t>Знать и уметь- не одно и то (же).</a:t>
            </a:r>
          </a:p>
          <a:p>
            <a:r>
              <a:rPr lang="ru-RU" dirty="0" smtClean="0"/>
              <a:t>Мне то(же) не сиделось на месте.</a:t>
            </a:r>
          </a:p>
          <a:p>
            <a:r>
              <a:rPr lang="ru-RU" dirty="0" smtClean="0"/>
              <a:t>Все смолкли, за(то) громче затрещали, разгораясь, ветки.</a:t>
            </a:r>
          </a:p>
          <a:p>
            <a:r>
              <a:rPr lang="ru-RU" dirty="0" smtClean="0"/>
              <a:t>Его звали </a:t>
            </a:r>
            <a:r>
              <a:rPr lang="ru-RU" dirty="0" err="1" smtClean="0"/>
              <a:t>Знайкой</a:t>
            </a:r>
            <a:r>
              <a:rPr lang="ru-RU" dirty="0" smtClean="0"/>
              <a:t> за(то), что он </a:t>
            </a:r>
            <a:r>
              <a:rPr lang="ru-RU" smtClean="0"/>
              <a:t>много знал.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1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8898C3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50</TotalTime>
  <Words>299</Words>
  <Application>Microsoft Office PowerPoint</Application>
  <PresentationFormat>Экран (4:3)</PresentationFormat>
  <Paragraphs>32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Яркая</vt:lpstr>
      <vt:lpstr>Слитное написание союзов также, тоже, чтобы, зато.                                    7 класс</vt:lpstr>
      <vt:lpstr>Отличайте союзы от других частей речи!</vt:lpstr>
      <vt:lpstr>Презентация PowerPoint</vt:lpstr>
      <vt:lpstr>Презентация PowerPoint</vt:lpstr>
      <vt:lpstr>Спишите, раскрывая скобки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Слитное написание союзов также, тоже, чтобы, зато</dc:title>
  <dc:creator>катя</dc:creator>
  <cp:lastModifiedBy>Катя</cp:lastModifiedBy>
  <cp:revision>6</cp:revision>
  <dcterms:created xsi:type="dcterms:W3CDTF">2011-03-14T18:34:14Z</dcterms:created>
  <dcterms:modified xsi:type="dcterms:W3CDTF">2012-11-22T12:20:39Z</dcterms:modified>
</cp:coreProperties>
</file>