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EEFE-129B-44B5-92B5-C3BEB542970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B5D6-1C7F-4D99-91E8-AFF9A92A6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sevastopol.com/onenews?news=6137&amp;showrazdel=reg" TargetMode="External"/><Relationship Id="rId2" Type="http://schemas.openxmlformats.org/officeDocument/2006/relationships/hyperlink" Target="http://shanson-e.tk/forum/showthread.php?t=555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ar.rodgor.ru/news/tkult/10960/" TargetMode="External"/><Relationship Id="rId4" Type="http://schemas.openxmlformats.org/officeDocument/2006/relationships/hyperlink" Target="http://newz.nnm.ru/page177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2828916" cy="3840171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Р</a:t>
            </a:r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r>
              <a:rPr lang="ru-RU" sz="6000" b="1" dirty="0" smtClean="0"/>
              <a:t>бята</a:t>
            </a:r>
            <a:endParaRPr lang="ru-RU" sz="6000" dirty="0"/>
          </a:p>
        </p:txBody>
      </p:sp>
      <p:pic>
        <p:nvPicPr>
          <p:cNvPr id="4" name="Рисунок 3" descr="63980441_l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642918"/>
            <a:ext cx="5072098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4429156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ру</a:t>
            </a:r>
            <a:r>
              <a:rPr lang="ru-RU" sz="5400" b="1" dirty="0" smtClean="0">
                <a:solidFill>
                  <a:srgbClr val="FF0000"/>
                </a:solidFill>
              </a:rPr>
              <a:t>сс</a:t>
            </a:r>
            <a:r>
              <a:rPr lang="ru-RU" sz="5400" b="1" dirty="0" smtClean="0"/>
              <a:t>кий</a:t>
            </a:r>
            <a:endParaRPr lang="ru-RU" sz="5400" b="1" dirty="0"/>
          </a:p>
        </p:txBody>
      </p:sp>
      <p:pic>
        <p:nvPicPr>
          <p:cNvPr id="10242" name="Picture 2" descr="http://www.nsk-portal.ru/advertisment/board_foto/1275369460foto1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357454" cy="2020675"/>
          </a:xfrm>
          <a:prstGeom prst="rect">
            <a:avLst/>
          </a:prstGeom>
          <a:noFill/>
        </p:spPr>
      </p:pic>
      <p:pic>
        <p:nvPicPr>
          <p:cNvPr id="10244" name="Picture 4" descr="http://www.3rm.info/uploads/posts/2012-05/1336033720_f28-cv7-v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571744"/>
            <a:ext cx="2857500" cy="3914776"/>
          </a:xfrm>
          <a:prstGeom prst="rect">
            <a:avLst/>
          </a:prstGeom>
          <a:noFill/>
        </p:spPr>
      </p:pic>
      <p:pic>
        <p:nvPicPr>
          <p:cNvPr id="10246" name="Picture 6" descr="http://welcome2penza.ru/uploaded/events/251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690798" cy="2190310"/>
          </a:xfrm>
          <a:prstGeom prst="rect">
            <a:avLst/>
          </a:prstGeom>
          <a:noFill/>
        </p:spPr>
      </p:pic>
      <p:pic>
        <p:nvPicPr>
          <p:cNvPr id="10248" name="Picture 8" descr="http://img1.liveinternet.ru/images/foto/b/3/648/755648/f_1607214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286124"/>
            <a:ext cx="4368179" cy="2909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Вставьте пропущенные буквы. Запишите в тетрадь </a:t>
            </a:r>
            <a:r>
              <a:rPr lang="ru-RU" sz="3600" dirty="0" smtClean="0">
                <a:solidFill>
                  <a:srgbClr val="FF0000"/>
                </a:solidFill>
              </a:rPr>
              <a:t>только</a:t>
            </a:r>
            <a:r>
              <a:rPr lang="ru-RU" sz="3600" dirty="0" smtClean="0"/>
              <a:t> эти буквы.</a:t>
            </a:r>
            <a:br>
              <a:rPr lang="ru-RU" sz="3600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С.бака,  </a:t>
            </a:r>
            <a:r>
              <a:rPr lang="ru-RU" sz="5400" dirty="0" err="1" smtClean="0"/>
              <a:t>ра</a:t>
            </a:r>
            <a:r>
              <a:rPr lang="ru-RU" sz="5400" dirty="0" smtClean="0"/>
              <a:t>…</a:t>
            </a:r>
            <a:r>
              <a:rPr lang="ru-RU" sz="5400" dirty="0" err="1" smtClean="0"/>
              <a:t>каз</a:t>
            </a:r>
            <a:r>
              <a:rPr lang="ru-RU" sz="5400" dirty="0" smtClean="0"/>
              <a:t>,  ..</a:t>
            </a:r>
            <a:r>
              <a:rPr lang="ru-RU" sz="5400" dirty="0" err="1" smtClean="0"/>
              <a:t>днажды</a:t>
            </a:r>
            <a:r>
              <a:rPr lang="ru-RU" sz="5400" dirty="0" smtClean="0"/>
              <a:t>,  т..</a:t>
            </a:r>
            <a:r>
              <a:rPr lang="ru-RU" sz="5400" dirty="0" err="1" smtClean="0"/>
              <a:t>атр</a:t>
            </a:r>
            <a:r>
              <a:rPr lang="ru-RU" sz="5400" dirty="0" smtClean="0"/>
              <a:t>,   д.рога, т..</a:t>
            </a:r>
            <a:r>
              <a:rPr lang="ru-RU" sz="5400" dirty="0" err="1" smtClean="0"/>
              <a:t>гда</a:t>
            </a:r>
            <a:r>
              <a:rPr lang="ru-RU" sz="5400" dirty="0" smtClean="0"/>
              <a:t>,  </a:t>
            </a:r>
            <a:r>
              <a:rPr lang="ru-RU" sz="5400" dirty="0" err="1" smtClean="0"/>
              <a:t>ру</a:t>
            </a:r>
            <a:r>
              <a:rPr lang="ru-RU" sz="5400" dirty="0" smtClean="0"/>
              <a:t>..кий,  ..</a:t>
            </a:r>
            <a:r>
              <a:rPr lang="ru-RU" sz="5400" dirty="0" err="1" smtClean="0"/>
              <a:t>усь</a:t>
            </a:r>
            <a:r>
              <a:rPr lang="ru-RU" sz="5400" dirty="0" smtClean="0"/>
              <a:t>,  Р..</a:t>
            </a:r>
            <a:r>
              <a:rPr lang="ru-RU" sz="5400" dirty="0" err="1" smtClean="0"/>
              <a:t>ссия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85728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о , </a:t>
            </a:r>
            <a:r>
              <a:rPr lang="ru-RU" sz="5400" b="1" dirty="0" err="1" smtClean="0">
                <a:solidFill>
                  <a:srgbClr val="00B050"/>
                </a:solidFill>
              </a:rPr>
              <a:t>сс</a:t>
            </a:r>
            <a:r>
              <a:rPr lang="ru-RU" sz="5400" b="1" dirty="0" smtClean="0">
                <a:solidFill>
                  <a:srgbClr val="00B050"/>
                </a:solidFill>
              </a:rPr>
              <a:t> ,о ,е ,о ,о , </a:t>
            </a:r>
            <a:r>
              <a:rPr lang="ru-RU" sz="5400" b="1" dirty="0" err="1" smtClean="0">
                <a:solidFill>
                  <a:srgbClr val="00B050"/>
                </a:solidFill>
              </a:rPr>
              <a:t>сс</a:t>
            </a:r>
            <a:r>
              <a:rPr lang="ru-RU" sz="5400" b="1" dirty="0" smtClean="0">
                <a:solidFill>
                  <a:srgbClr val="00B050"/>
                </a:solidFill>
              </a:rPr>
              <a:t> ,Р , о</a:t>
            </a:r>
            <a:endParaRPr lang="ru-RU" sz="5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93978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 Предложение                  Текст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1) Состоит из слов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2) Слова связаны по смыслу</a:t>
            </a:r>
          </a:p>
          <a:p>
            <a:pPr>
              <a:buNone/>
            </a:pPr>
            <a:r>
              <a:rPr lang="ru-RU" b="1" dirty="0" smtClean="0"/>
              <a:t>3) Первое слово пишется с большой буквы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4) В конце ставятся  :</a:t>
            </a:r>
          </a:p>
          <a:p>
            <a:pPr>
              <a:buNone/>
            </a:pP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 </a:t>
            </a:r>
            <a:r>
              <a:rPr lang="ru-RU" sz="3600" b="1" dirty="0" smtClean="0">
                <a:solidFill>
                  <a:srgbClr val="00B050"/>
                </a:solidFill>
              </a:rPr>
              <a:t>?   !   .   …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1) Состоит из предложений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2) Предложения связаны по смыслу</a:t>
            </a:r>
          </a:p>
          <a:p>
            <a:pPr>
              <a:buNone/>
            </a:pPr>
            <a:r>
              <a:rPr lang="ru-RU" b="1" dirty="0" smtClean="0"/>
              <a:t>3)  Предложения расположены в строгом порядке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4) Имеет части ( начало, середину, концовку)</a:t>
            </a:r>
          </a:p>
          <a:p>
            <a:pPr>
              <a:buNone/>
            </a:pPr>
            <a:r>
              <a:rPr lang="ru-RU" b="1" dirty="0" smtClean="0"/>
              <a:t>5) Имеет заглавие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 : </a:t>
            </a:r>
            <a:br>
              <a:rPr lang="ru-RU" dirty="0" smtClean="0"/>
            </a:br>
            <a:r>
              <a:rPr lang="ru-RU" dirty="0" smtClean="0"/>
              <a:t>Конструирование текстов и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smtClean="0"/>
              <a:t>Цели:</a:t>
            </a:r>
          </a:p>
          <a:p>
            <a:r>
              <a:rPr lang="ru-RU"/>
              <a:t> </a:t>
            </a:r>
            <a:r>
              <a:rPr lang="ru-RU" smtClean="0"/>
              <a:t>          </a:t>
            </a:r>
            <a:r>
              <a:rPr lang="ru-RU" dirty="0" smtClean="0"/>
              <a:t>1) Научиться составлять текст из предложений</a:t>
            </a:r>
          </a:p>
          <a:p>
            <a:r>
              <a:rPr lang="ru-RU" dirty="0"/>
              <a:t> </a:t>
            </a:r>
            <a:r>
              <a:rPr lang="ru-RU" dirty="0" smtClean="0"/>
              <a:t>          2) Научиться составлять предложения из слов.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Иллюстрации с сайтов: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http://shanson-e.tk/forum/showthread.php?t=55520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http://www.allsevastopol.com/onenews?news=6137&amp;showrazdel=reg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http://newz.nnm.ru/page177/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5"/>
              </a:rPr>
              <a:t>http://www.yar.rodgor.ru/news/tkult/10960/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Составила  презентацию Рыкова Ирина Андреевна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173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русского языка</vt:lpstr>
      <vt:lpstr>Слайд 2</vt:lpstr>
      <vt:lpstr>русский</vt:lpstr>
      <vt:lpstr>Вставьте пропущенные буквы. Запишите в тетрадь только эти буквы. </vt:lpstr>
      <vt:lpstr>  Предложение                  Текст </vt:lpstr>
      <vt:lpstr>Тема урока :  Конструирование текстов и предложений</vt:lpstr>
      <vt:lpstr>Иллюстрации с сайтов: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User</dc:creator>
  <cp:lastModifiedBy>User</cp:lastModifiedBy>
  <cp:revision>21</cp:revision>
  <dcterms:created xsi:type="dcterms:W3CDTF">2012-10-01T11:20:20Z</dcterms:created>
  <dcterms:modified xsi:type="dcterms:W3CDTF">2012-11-11T18:22:32Z</dcterms:modified>
</cp:coreProperties>
</file>