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8" r:id="rId3"/>
    <p:sldId id="269" r:id="rId4"/>
    <p:sldId id="27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1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643314"/>
            <a:ext cx="3543300" cy="2943227"/>
          </a:xfr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7" name="Содержимое 6" descr="IMG_10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714752"/>
            <a:ext cx="4038600" cy="2886074"/>
          </a:xfr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9" name="Рисунок 8" descr="IMG_1040.JPG"/>
          <p:cNvPicPr>
            <a:picLocks noChangeAspect="1"/>
          </p:cNvPicPr>
          <p:nvPr/>
        </p:nvPicPr>
        <p:blipFill>
          <a:blip r:embed="rId4" cstate="print"/>
          <a:srcRect l="23077"/>
          <a:stretch>
            <a:fillRect/>
          </a:stretch>
        </p:blipFill>
        <p:spPr>
          <a:xfrm>
            <a:off x="1285852" y="500042"/>
            <a:ext cx="2857488" cy="2786058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Рисунок 9" descr="IMG_1041.JPG"/>
          <p:cNvPicPr>
            <a:picLocks noChangeAspect="1"/>
          </p:cNvPicPr>
          <p:nvPr/>
        </p:nvPicPr>
        <p:blipFill>
          <a:blip r:embed="rId5" cstate="print"/>
          <a:srcRect l="7979" t="12500" r="39844"/>
          <a:stretch>
            <a:fillRect/>
          </a:stretch>
        </p:blipFill>
        <p:spPr>
          <a:xfrm>
            <a:off x="5572132" y="357166"/>
            <a:ext cx="2499173" cy="3143248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для родителей.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036764"/>
          </a:xfrm>
        </p:spPr>
        <p:txBody>
          <a:bodyPr/>
          <a:lstStyle/>
          <a:p>
            <a:r>
              <a:rPr lang="ru-RU" dirty="0" smtClean="0"/>
              <a:t>Памятки.</a:t>
            </a:r>
          </a:p>
          <a:p>
            <a:r>
              <a:rPr lang="ru-RU" dirty="0" smtClean="0"/>
              <a:t>Буклеты.</a:t>
            </a:r>
          </a:p>
          <a:p>
            <a:r>
              <a:rPr lang="ru-RU" dirty="0" smtClean="0"/>
              <a:t>Папки-передвижки.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0367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IMG_105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22645" b="12451"/>
          <a:stretch>
            <a:fillRect/>
          </a:stretch>
        </p:blipFill>
        <p:spPr>
          <a:xfrm>
            <a:off x="357158" y="3357562"/>
            <a:ext cx="3857652" cy="2571768"/>
          </a:xfr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Содержимое 10" descr="IMG_106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4214818"/>
            <a:ext cx="3225268" cy="2339975"/>
          </a:xfr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12" name="Рисунок 11" descr="IMG_1059.JPG"/>
          <p:cNvPicPr>
            <a:picLocks noChangeAspect="1"/>
          </p:cNvPicPr>
          <p:nvPr/>
        </p:nvPicPr>
        <p:blipFill>
          <a:blip r:embed="rId4" cstate="print"/>
          <a:srcRect t="14583" r="15293" b="3125"/>
          <a:stretch>
            <a:fillRect/>
          </a:stretch>
        </p:blipFill>
        <p:spPr>
          <a:xfrm>
            <a:off x="4429124" y="1428736"/>
            <a:ext cx="4286248" cy="250033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 целью формирования у дошкольников знаний, умений, навыков безопасного поведения на улице  планируется следующие формы взаимодействия и общения с родителями: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-беседы с родителями «Берегите юных пассажиров»</a:t>
            </a:r>
            <a:br>
              <a:rPr lang="ru-RU" sz="28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8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-консультации для родителей «Безопасность детей- забота и ответственность взрослых»,</a:t>
            </a:r>
            <a:br>
              <a:rPr lang="ru-RU" sz="28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8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«Как сделать дорогу в детский сад безопасной»</a:t>
            </a:r>
            <a:br>
              <a:rPr lang="ru-RU" sz="28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8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-общие развлечения с родителями «Дорожная азбука», « В стране дорожных знаков».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В практике  активно использую компьютерные презентации в программе </a:t>
            </a:r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  <a:t>PowerPoint</a:t>
            </a: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 для ознакомления детей с правилами дорожного движения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619456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818" b="8783"/>
          <a:stretch>
            <a:fillRect/>
          </a:stretch>
        </p:blipFill>
        <p:spPr>
          <a:xfrm>
            <a:off x="214282" y="2357430"/>
            <a:ext cx="3833821" cy="2571768"/>
          </a:xfr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6" name="Рисунок 5" descr="878721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357430"/>
            <a:ext cx="3428991" cy="2440694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4"/>
          <a:srcRect t="5674"/>
          <a:stretch>
            <a:fillRect/>
          </a:stretch>
        </p:blipFill>
        <p:spPr>
          <a:xfrm>
            <a:off x="2928926" y="4286256"/>
            <a:ext cx="3357586" cy="2375314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E19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37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Информация для родителей.</vt:lpstr>
      <vt:lpstr>С целью формирования у дошкольников знаний, умений, навыков безопасного поведения на улице  планируется следующие формы взаимодействия и общения с родителями: -беседы с родителями «Берегите юных пассажиров» -консультации для родителей «Безопасность детей- забота и ответственность взрослых», «Как сделать дорогу в детский сад безопасной» -общие развлечения с родителями «Дорожная азбука», « В стране дорожных знаков».</vt:lpstr>
      <vt:lpstr>В практике  активно использую компьютерные презентации в программе PowerPoint для ознакомления детей с правилами дорожного движения.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детей основы правосознания и культуры в области дорожного движения через использования разных форм взаимодействия педагогов с дошкольни</dc:title>
  <dc:creator>Антонина</dc:creator>
  <cp:lastModifiedBy>Антонина</cp:lastModifiedBy>
  <cp:revision>38</cp:revision>
  <dcterms:created xsi:type="dcterms:W3CDTF">2013-10-23T16:42:48Z</dcterms:created>
  <dcterms:modified xsi:type="dcterms:W3CDTF">2013-11-23T14:24:15Z</dcterms:modified>
</cp:coreProperties>
</file>