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3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A69A61-D5FD-4A15-9E71-26D635DD3939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F0E7D5-D6E9-4BFA-9070-7BD3E1A86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 ролевая игра</a:t>
            </a:r>
            <a:endParaRPr lang="ru-RU" dirty="0"/>
          </a:p>
        </p:txBody>
      </p:sp>
      <p:pic>
        <p:nvPicPr>
          <p:cNvPr id="5" name="Содержимое 4" descr="IMG_03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Содержимое 7" descr="IMG_03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8302"/>
          <a:stretch>
            <a:fillRect/>
          </a:stretch>
        </p:blipFill>
        <p:spPr>
          <a:xfrm>
            <a:off x="5214942" y="2285992"/>
            <a:ext cx="2895592" cy="3028950"/>
          </a:xfrm>
          <a:ln w="762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0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786182" cy="2839637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 descr="IMG_0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571480"/>
            <a:ext cx="3357554" cy="2518166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8" name="Рисунок 7" descr="IMG_03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643182"/>
            <a:ext cx="3857620" cy="3214686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Сюжетные картинки.</a:t>
            </a:r>
            <a:endParaRPr lang="ru-RU" dirty="0"/>
          </a:p>
        </p:txBody>
      </p:sp>
      <p:pic>
        <p:nvPicPr>
          <p:cNvPr id="7" name="Содержимое 6" descr="IMG_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566" r="14018"/>
          <a:stretch>
            <a:fillRect/>
          </a:stretch>
        </p:blipFill>
        <p:spPr>
          <a:xfrm>
            <a:off x="1857356" y="1571612"/>
            <a:ext cx="5066194" cy="4983823"/>
          </a:xfrm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Книжный уголок.</a:t>
            </a:r>
            <a:endParaRPr lang="ru-RU" dirty="0"/>
          </a:p>
        </p:txBody>
      </p:sp>
      <p:pic>
        <p:nvPicPr>
          <p:cNvPr id="7" name="Содержимое 6" descr="IMG_1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90" t="10014"/>
          <a:stretch>
            <a:fillRect/>
          </a:stretch>
        </p:blipFill>
        <p:spPr>
          <a:xfrm>
            <a:off x="2143108" y="1500174"/>
            <a:ext cx="4857784" cy="4808551"/>
          </a:xfrm>
          <a:ln w="762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E19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Сюжетно- ролевая игра</vt:lpstr>
      <vt:lpstr>Слайд 2</vt:lpstr>
      <vt:lpstr>Сюжетные картинки.</vt:lpstr>
      <vt:lpstr>Книжный уголок.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основы правосознания и культуры в области дорожного движения через использования разных форм взаимодействия педагогов с дошкольни</dc:title>
  <dc:creator>Антонина</dc:creator>
  <cp:lastModifiedBy>Антонина</cp:lastModifiedBy>
  <cp:revision>38</cp:revision>
  <dcterms:created xsi:type="dcterms:W3CDTF">2013-10-23T16:42:48Z</dcterms:created>
  <dcterms:modified xsi:type="dcterms:W3CDTF">2013-11-23T14:24:53Z</dcterms:modified>
</cp:coreProperties>
</file>