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90006B-EFDE-4D3E-A0AF-962A47153258}" type="datetimeFigureOut">
              <a:rPr lang="ru-RU" smtClean="0"/>
              <a:t>01.04.2011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B14A8-3CEF-4B9D-9B68-A567D41B0C8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4259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B14A8-3CEF-4B9D-9B68-A567D41B0C8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650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01.04.2011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01.04.2011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01.04.2011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01.04.2011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01.04.2011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76672"/>
            <a:ext cx="8062912" cy="3670224"/>
          </a:xfrm>
        </p:spPr>
        <p:txBody>
          <a:bodyPr/>
          <a:lstStyle/>
          <a:p>
            <a:pPr algn="l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8496943" cy="4736817"/>
          </a:xfrm>
        </p:spPr>
        <p:txBody>
          <a:bodyPr>
            <a:normAutofit/>
          </a:bodyPr>
          <a:lstStyle/>
          <a:p>
            <a:r>
              <a:rPr lang="ru-RU" dirty="0" smtClean="0"/>
              <a:t>Первое апреля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Изложение</a:t>
            </a:r>
            <a:br>
              <a:rPr lang="ru-RU" dirty="0" smtClean="0"/>
            </a:br>
            <a:r>
              <a:rPr lang="ru-RU" dirty="0" smtClean="0"/>
              <a:t>«Пчелиный городок»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645024"/>
            <a:ext cx="4138391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6651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4" name="typ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плана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Что сделали первые деревья?</a:t>
            </a:r>
          </a:p>
          <a:p>
            <a:r>
              <a:rPr lang="ru-RU" dirty="0" smtClean="0"/>
              <a:t>Где оживает пчелиный городок?</a:t>
            </a:r>
          </a:p>
          <a:p>
            <a:r>
              <a:rPr lang="ru-RU" dirty="0" smtClean="0"/>
              <a:t>Что делали зимой пчелы на сотах с душистым медком?</a:t>
            </a:r>
          </a:p>
          <a:p>
            <a:r>
              <a:rPr lang="ru-RU" dirty="0" smtClean="0"/>
              <a:t>Кто им оставил мёд?</a:t>
            </a:r>
          </a:p>
          <a:p>
            <a:r>
              <a:rPr lang="ru-RU" dirty="0" smtClean="0"/>
              <a:t>Почему им нужна еда зимой?</a:t>
            </a:r>
          </a:p>
          <a:p>
            <a:r>
              <a:rPr lang="ru-RU" dirty="0" smtClean="0"/>
              <a:t>Что открывают весной?</a:t>
            </a:r>
          </a:p>
          <a:p>
            <a:r>
              <a:rPr lang="ru-RU" dirty="0" smtClean="0"/>
              <a:t>Откуда выползают пчелы?</a:t>
            </a:r>
          </a:p>
          <a:p>
            <a:r>
              <a:rPr lang="ru-RU" dirty="0" smtClean="0"/>
              <a:t>Как они себя ведут?</a:t>
            </a:r>
          </a:p>
          <a:p>
            <a:r>
              <a:rPr lang="ru-RU" dirty="0" smtClean="0"/>
              <a:t>Что им надо сделать?</a:t>
            </a:r>
            <a:endParaRPr lang="ru-RU" dirty="0"/>
          </a:p>
        </p:txBody>
      </p:sp>
      <p:pic>
        <p:nvPicPr>
          <p:cNvPr id="9218" name="Picture 2" descr="http://funzoo.ru/uploads/posts/2009-12/1260128386_pchela0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149080"/>
            <a:ext cx="3025177" cy="2423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ttp://natura.spb.ru/okas/bigpics/bee_0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2681" y="908720"/>
            <a:ext cx="2287997" cy="154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5042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5" name="typ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Пчелиный городок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ru-RU" dirty="0" smtClean="0"/>
              <a:t>	Зацвели первые деревья. На пасеке оживает пчелиный городок.</a:t>
            </a:r>
          </a:p>
          <a:p>
            <a:pPr marL="457200" lvl="1" indent="0">
              <a:buNone/>
            </a:pPr>
            <a:r>
              <a:rPr lang="ru-RU" dirty="0" smtClean="0"/>
              <a:t>	Зимой пчелы дремали в сотах с душистым медком. Мёд им оставил пчеловод. Пчелы не впадают в спячку. Зимой им тоже нужна еда.</a:t>
            </a:r>
          </a:p>
          <a:p>
            <a:pPr marL="457200" lvl="1" indent="0">
              <a:buNone/>
            </a:pPr>
            <a:r>
              <a:rPr lang="ru-RU" dirty="0" smtClean="0"/>
              <a:t>	Весной открывают ульи. Пчёлы выползают из летка. Они не сразу летят в поля и леса. Надо оглядеться, расправить крылышки.</a:t>
            </a:r>
          </a:p>
          <a:p>
            <a:pPr marL="457200" lvl="1" indent="0">
              <a:buNone/>
            </a:pPr>
            <a:r>
              <a:rPr lang="ru-RU" dirty="0" smtClean="0"/>
              <a:t>(</a:t>
            </a:r>
            <a:r>
              <a:rPr lang="ru-RU" dirty="0" err="1" smtClean="0"/>
              <a:t>Г.Скребицкий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7019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3" name="cashreg.wav"/>
          </p:stSnd>
        </p:sndAc>
      </p:transition>
    </mc:Choice>
    <mc:Fallback xmlns="">
      <p:transition spd="slow">
        <p:fade/>
        <p:sndAc>
          <p:stSnd>
            <p:snd r:embed="rId4" name="cashreg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80920" cy="1498178"/>
          </a:xfrm>
        </p:spPr>
        <p:txBody>
          <a:bodyPr>
            <a:normAutofit/>
          </a:bodyPr>
          <a:lstStyle/>
          <a:p>
            <a:pPr algn="ctr"/>
            <a:r>
              <a:rPr lang="ru-RU" sz="8000" dirty="0" smtClean="0"/>
              <a:t>пасека</a:t>
            </a:r>
            <a:endParaRPr lang="ru-RU" sz="8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http://img.liveinternet.ru/images/attach/3/8277/8277846_paseka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72816"/>
            <a:ext cx="6067400" cy="39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2977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ashreg.wav"/>
          </p:stSnd>
        </p:sndAc>
      </p:transition>
    </mc:Choice>
    <mc:Fallback xmlns="">
      <p:transition spd="slow">
        <p:split orient="vert"/>
        <p:sndAc>
          <p:stSnd>
            <p:snd r:embed="rId4" name="cashreg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/>
              <a:t>соты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Медовый Спас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255199"/>
            <a:ext cx="5361677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553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ashreg.wav"/>
          </p:stSnd>
        </p:sndAc>
      </p:transition>
    </mc:Choice>
    <mc:Fallback xmlns="">
      <p:transition spd="slow">
        <p:split orient="vert"/>
        <p:sndAc>
          <p:stSnd>
            <p:snd r:embed="rId4" name="cashreg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/>
              <a:t>пчеловод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http://pics.top.rbc.ru/top_pics/uniora/21/1205485265_0921.250x200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556792"/>
            <a:ext cx="5940660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1697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ashreg.wav"/>
          </p:stSnd>
        </p:sndAc>
      </p:transition>
    </mc:Choice>
    <mc:Fallback xmlns="">
      <p:transition spd="slow">
        <p:split orient="vert"/>
        <p:sndAc>
          <p:stSnd>
            <p:snd r:embed="rId4" name="cashreg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/>
              <a:t>леток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http://beeinbg.narod.ru/i/pls_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794908"/>
            <a:ext cx="4608512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363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ashreg.wav"/>
          </p:stSnd>
        </p:sndAc>
      </p:transition>
    </mc:Choice>
    <mc:Fallback xmlns="">
      <p:transition spd="slow">
        <p:split orient="vert"/>
        <p:sndAc>
          <p:stSnd>
            <p:snd r:embed="rId4" name="cashreg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1143000"/>
          </a:xfrm>
        </p:spPr>
        <p:txBody>
          <a:bodyPr/>
          <a:lstStyle/>
          <a:p>
            <a:pPr algn="ctr"/>
            <a:r>
              <a:rPr lang="ru-RU" dirty="0" smtClean="0"/>
              <a:t>Вопросы к тексту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204864"/>
            <a:ext cx="6275040" cy="3921299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Что автор называет пчелиным городком?</a:t>
            </a:r>
          </a:p>
          <a:p>
            <a:r>
              <a:rPr lang="ru-RU" dirty="0" smtClean="0"/>
              <a:t>Почему возможно такое образное выражение «городок»?</a:t>
            </a:r>
          </a:p>
          <a:p>
            <a:r>
              <a:rPr lang="ru-RU" dirty="0" smtClean="0"/>
              <a:t>Что делали пчелы зимой?</a:t>
            </a:r>
          </a:p>
          <a:p>
            <a:r>
              <a:rPr lang="ru-RU" dirty="0" smtClean="0"/>
              <a:t>Когда просыпается пчелиный городок?</a:t>
            </a:r>
          </a:p>
          <a:p>
            <a:r>
              <a:rPr lang="ru-RU" dirty="0" smtClean="0"/>
              <a:t>Опишите, как ведут себя пчелы?</a:t>
            </a:r>
          </a:p>
          <a:p>
            <a:r>
              <a:rPr lang="ru-RU" dirty="0" smtClean="0"/>
              <a:t>Подумайте, как по-другому назвать этот рассказ?</a:t>
            </a:r>
            <a:endParaRPr lang="ru-RU" dirty="0"/>
          </a:p>
        </p:txBody>
      </p:sp>
      <p:pic>
        <p:nvPicPr>
          <p:cNvPr id="6146" name="Picture 2" descr="http://img0.liveinternet.ru/images/attach/c/1/62/899/62899924_848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2380622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edemiya.info/pics/10e882d20645_1365A/bee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724358"/>
            <a:ext cx="2304256" cy="1861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4965107"/>
      </p:ext>
    </p:extLst>
  </p:cSld>
  <p:clrMapOvr>
    <a:masterClrMapping/>
  </p:clrMapOvr>
  <p:transition spd="slow">
    <p:randomBar dir="vert"/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Словарно-орфографическая подготовка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5787716" cy="5087863"/>
          </a:xfrm>
        </p:spPr>
        <p:txBody>
          <a:bodyPr>
            <a:noAutofit/>
          </a:bodyPr>
          <a:lstStyle/>
          <a:p>
            <a:r>
              <a:rPr lang="ru-RU" dirty="0" smtClean="0"/>
              <a:t>Найдите в тексте однокоренные слова.</a:t>
            </a:r>
          </a:p>
          <a:p>
            <a:r>
              <a:rPr lang="ru-RU" dirty="0" smtClean="0"/>
              <a:t>Вставьте пропущенные буквы в слова: </a:t>
            </a:r>
            <a:r>
              <a:rPr lang="ru-RU" dirty="0" err="1" smtClean="0"/>
              <a:t>зацв.ли</a:t>
            </a:r>
            <a:r>
              <a:rPr lang="ru-RU" dirty="0" smtClean="0"/>
              <a:t>, </a:t>
            </a:r>
            <a:r>
              <a:rPr lang="ru-RU" dirty="0" err="1" smtClean="0"/>
              <a:t>ож</a:t>
            </a:r>
            <a:r>
              <a:rPr lang="ru-RU" dirty="0" smtClean="0"/>
              <a:t>…</a:t>
            </a:r>
            <a:r>
              <a:rPr lang="ru-RU" dirty="0" err="1" smtClean="0"/>
              <a:t>вает</a:t>
            </a:r>
            <a:r>
              <a:rPr lang="ru-RU" dirty="0" smtClean="0"/>
              <a:t>, г…</a:t>
            </a:r>
            <a:r>
              <a:rPr lang="ru-RU" dirty="0" err="1" smtClean="0"/>
              <a:t>родок</a:t>
            </a:r>
            <a:r>
              <a:rPr lang="ru-RU" dirty="0" smtClean="0"/>
              <a:t>, </a:t>
            </a:r>
            <a:r>
              <a:rPr lang="ru-RU" dirty="0" err="1" smtClean="0"/>
              <a:t>др</a:t>
            </a:r>
            <a:r>
              <a:rPr lang="ru-RU" dirty="0" smtClean="0"/>
              <a:t>…</a:t>
            </a:r>
            <a:r>
              <a:rPr lang="ru-RU" dirty="0" err="1" smtClean="0"/>
              <a:t>мали</a:t>
            </a:r>
            <a:r>
              <a:rPr lang="ru-RU" dirty="0" smtClean="0"/>
              <a:t>, м…</a:t>
            </a:r>
            <a:r>
              <a:rPr lang="ru-RU" dirty="0" err="1" smtClean="0"/>
              <a:t>дком</a:t>
            </a:r>
            <a:r>
              <a:rPr lang="ru-RU" dirty="0" smtClean="0"/>
              <a:t>, </a:t>
            </a:r>
            <a:r>
              <a:rPr lang="ru-RU" dirty="0" err="1" smtClean="0"/>
              <a:t>вп</a:t>
            </a:r>
            <a:r>
              <a:rPr lang="ru-RU" dirty="0" smtClean="0"/>
              <a:t>…дают, …да, в…</a:t>
            </a:r>
            <a:r>
              <a:rPr lang="ru-RU" dirty="0" err="1" smtClean="0"/>
              <a:t>сной</a:t>
            </a:r>
            <a:r>
              <a:rPr lang="ru-RU" dirty="0" smtClean="0"/>
              <a:t>, </a:t>
            </a:r>
            <a:r>
              <a:rPr lang="ru-RU" dirty="0" err="1" smtClean="0"/>
              <a:t>вып</a:t>
            </a:r>
            <a:r>
              <a:rPr lang="ru-RU" dirty="0" smtClean="0"/>
              <a:t>…</a:t>
            </a:r>
            <a:r>
              <a:rPr lang="ru-RU" dirty="0" err="1" smtClean="0"/>
              <a:t>лзают</a:t>
            </a:r>
            <a:r>
              <a:rPr lang="ru-RU" dirty="0" smtClean="0"/>
              <a:t>, из л…</a:t>
            </a:r>
            <a:r>
              <a:rPr lang="ru-RU" dirty="0" err="1" smtClean="0"/>
              <a:t>тка</a:t>
            </a:r>
            <a:r>
              <a:rPr lang="ru-RU" dirty="0" smtClean="0"/>
              <a:t>, л…</a:t>
            </a:r>
            <a:r>
              <a:rPr lang="ru-RU" dirty="0" err="1" smtClean="0"/>
              <a:t>тят</a:t>
            </a:r>
            <a:r>
              <a:rPr lang="ru-RU" dirty="0" smtClean="0"/>
              <a:t>, п…ля, л…</a:t>
            </a:r>
            <a:r>
              <a:rPr lang="ru-RU" dirty="0" err="1" smtClean="0"/>
              <a:t>са</a:t>
            </a:r>
            <a:r>
              <a:rPr lang="ru-RU" dirty="0" smtClean="0"/>
              <a:t>, </a:t>
            </a:r>
            <a:r>
              <a:rPr lang="ru-RU" dirty="0" err="1" smtClean="0"/>
              <a:t>огл</a:t>
            </a:r>
            <a:r>
              <a:rPr lang="ru-RU" dirty="0" smtClean="0"/>
              <a:t>…деться.</a:t>
            </a:r>
          </a:p>
          <a:p>
            <a:endParaRPr lang="ru-RU" dirty="0"/>
          </a:p>
        </p:txBody>
      </p:sp>
      <p:pic>
        <p:nvPicPr>
          <p:cNvPr id="7170" name="Picture 2" descr="http://2.bp.blogspot.com/_Dl1EY0FwRXQ/TFh_9_BQwnI/AAAAAAAAMJ0/BD5d8l_S49c/s400/480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4916" y="4221088"/>
            <a:ext cx="285750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ochevidec.net/content/story36/40/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3406" y="1052736"/>
            <a:ext cx="2620521" cy="1964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8717269"/>
      </p:ext>
    </p:extLst>
  </p:cSld>
  <p:clrMapOvr>
    <a:masterClrMapping/>
  </p:clrMapOvr>
  <p:transition spd="slow">
    <p:randomBar dir="vert"/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6851104" cy="4525963"/>
          </a:xfrm>
        </p:spPr>
        <p:txBody>
          <a:bodyPr/>
          <a:lstStyle/>
          <a:p>
            <a:r>
              <a:rPr lang="ru-RU" dirty="0" smtClean="0"/>
              <a:t>Проверьте согласные в </a:t>
            </a:r>
            <a:r>
              <a:rPr lang="ru-RU" dirty="0" err="1" smtClean="0"/>
              <a:t>словах:ме</a:t>
            </a:r>
            <a:r>
              <a:rPr lang="ru-RU" dirty="0" smtClean="0"/>
              <a:t>…ком, </a:t>
            </a:r>
            <a:r>
              <a:rPr lang="ru-RU" dirty="0" err="1" smtClean="0"/>
              <a:t>пчелово</a:t>
            </a:r>
            <a:r>
              <a:rPr lang="ru-RU" dirty="0" smtClean="0"/>
              <a:t>…, </a:t>
            </a:r>
            <a:r>
              <a:rPr lang="ru-RU" dirty="0" err="1" smtClean="0"/>
              <a:t>ле</a:t>
            </a:r>
            <a:r>
              <a:rPr lang="ru-RU" dirty="0" smtClean="0"/>
              <a:t>…ка.</a:t>
            </a:r>
          </a:p>
          <a:p>
            <a:r>
              <a:rPr lang="ru-RU" dirty="0" smtClean="0"/>
              <a:t>Найдите в тексте слова с разделительным «Ь». Запомните как пишутся эти слова.</a:t>
            </a:r>
            <a:endParaRPr lang="ru-RU" dirty="0"/>
          </a:p>
        </p:txBody>
      </p:sp>
      <p:pic>
        <p:nvPicPr>
          <p:cNvPr id="8194" name="Picture 2" descr="http://funzoo.ru/uploads/posts/2009-12/1260128440_pchela00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149079"/>
            <a:ext cx="3640319" cy="2413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ttp://wallpaper.zoda.ru/bd/2006/08/27/f675f38145de200c4d13059b744778f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66014"/>
            <a:ext cx="2882200" cy="203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0530270"/>
      </p:ext>
    </p:extLst>
  </p:cSld>
  <p:clrMapOvr>
    <a:masterClrMapping/>
  </p:clrMapOvr>
  <p:transition spd="slow">
    <p:randomBar dir="vert"/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163</TotalTime>
  <Words>170</Words>
  <Application>Microsoft Office PowerPoint</Application>
  <PresentationFormat>Экран (4:3)</PresentationFormat>
  <Paragraphs>33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Справедливость</vt:lpstr>
      <vt:lpstr>Первое апреля Изложение «Пчелиный городок» </vt:lpstr>
      <vt:lpstr>Пчелиный городок</vt:lpstr>
      <vt:lpstr>пасека</vt:lpstr>
      <vt:lpstr>соты</vt:lpstr>
      <vt:lpstr>пчеловод</vt:lpstr>
      <vt:lpstr>леток</vt:lpstr>
      <vt:lpstr>Вопросы к тексту</vt:lpstr>
      <vt:lpstr>Словарно-орфографическая подготовка</vt:lpstr>
      <vt:lpstr>Презентация PowerPoint</vt:lpstr>
      <vt:lpstr>Вопросы плана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Тридцать первое марта Изложение Пчелиный городок </dc:title>
  <dc:creator>Учитель</dc:creator>
  <cp:lastModifiedBy>Учитель</cp:lastModifiedBy>
  <cp:revision>6</cp:revision>
  <dcterms:created xsi:type="dcterms:W3CDTF">2011-03-30T09:30:58Z</dcterms:created>
  <dcterms:modified xsi:type="dcterms:W3CDTF">2011-04-01T07:03:15Z</dcterms:modified>
</cp:coreProperties>
</file>