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9D2C-6F6D-4086-BF8D-C854039F4F71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D8F0-287F-4981-BE43-75E83E1515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АЗЕ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714356"/>
            <a:ext cx="6096000" cy="481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sto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857356" y="2285992"/>
            <a:ext cx="5413098" cy="378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72132" y="571480"/>
            <a:ext cx="313471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1785926"/>
            <a:ext cx="510332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rady" pitchFamily="18" charset="-52"/>
              </a:rPr>
              <a:t>Андриян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rady" pitchFamily="18" charset="-52"/>
              </a:rPr>
              <a:t> </a:t>
            </a:r>
          </a:p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rady" pitchFamily="18" charset="-52"/>
              </a:rPr>
              <a:t>Григорьевич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rady" pitchFamily="18" charset="-52"/>
              </a:rPr>
              <a:t>Николаев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AntiqueTrady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4685561" cy="352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286380" y="3929066"/>
            <a:ext cx="333356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285728"/>
            <a:ext cx="72152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Первый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в мире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групповой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космический полет двух пилотируемых кораблей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Восток-3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и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Восток-4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3 суток 22 часа 22 минуты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rady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628" y="500042"/>
            <a:ext cx="3273761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01892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198240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285728"/>
            <a:ext cx="72152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_AntiqueTrady" pitchFamily="18" charset="-52"/>
              </a:rPr>
              <a:t>Самый </a:t>
            </a:r>
            <a:r>
              <a:rPr lang="ru-RU" sz="5400" dirty="0">
                <a:solidFill>
                  <a:schemeClr val="bg1"/>
                </a:solidFill>
                <a:latin typeface="a_AntiqueTrady" pitchFamily="18" charset="-52"/>
              </a:rPr>
              <a:t>длительный космический </a:t>
            </a:r>
            <a:r>
              <a:rPr lang="ru-RU" sz="5400" dirty="0" smtClean="0">
                <a:solidFill>
                  <a:schemeClr val="bg1"/>
                </a:solidFill>
                <a:latin typeface="a_AntiqueTrady" pitchFamily="18" charset="-52"/>
              </a:rPr>
              <a:t>полет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СОЮЗ – 9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«Эффект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Николаева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»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17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суток 16 часов 58 минут 55 секунд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rady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571612"/>
            <a:ext cx="3048000" cy="481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от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04"/>
            <a:ext cx="379078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2011-04-19T18:17:39Z</dcterms:created>
  <dcterms:modified xsi:type="dcterms:W3CDTF">2011-04-19T18:50:19Z</dcterms:modified>
</cp:coreProperties>
</file>