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A287A-4904-4005-9503-2B7C77FBDA42}" type="datetimeFigureOut">
              <a:rPr lang="ru-RU" smtClean="0"/>
              <a:t>19.04.2011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27DB-36BC-408A-9FEF-AA6811D4EA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A287A-4904-4005-9503-2B7C77FBDA42}" type="datetimeFigureOut">
              <a:rPr lang="ru-RU" smtClean="0"/>
              <a:t>19.04.2011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27DB-36BC-408A-9FEF-AA6811D4EA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A287A-4904-4005-9503-2B7C77FBDA42}" type="datetimeFigureOut">
              <a:rPr lang="ru-RU" smtClean="0"/>
              <a:t>19.04.2011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27DB-36BC-408A-9FEF-AA6811D4EA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A287A-4904-4005-9503-2B7C77FBDA42}" type="datetimeFigureOut">
              <a:rPr lang="ru-RU" smtClean="0"/>
              <a:t>19.04.2011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27DB-36BC-408A-9FEF-AA6811D4EA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A287A-4904-4005-9503-2B7C77FBDA42}" type="datetimeFigureOut">
              <a:rPr lang="ru-RU" smtClean="0"/>
              <a:t>19.04.2011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27DB-36BC-408A-9FEF-AA6811D4EA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A287A-4904-4005-9503-2B7C77FBDA42}" type="datetimeFigureOut">
              <a:rPr lang="ru-RU" smtClean="0"/>
              <a:t>19.04.2011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27DB-36BC-408A-9FEF-AA6811D4EA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A287A-4904-4005-9503-2B7C77FBDA42}" type="datetimeFigureOut">
              <a:rPr lang="ru-RU" smtClean="0"/>
              <a:t>19.04.2011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27DB-36BC-408A-9FEF-AA6811D4EA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A287A-4904-4005-9503-2B7C77FBDA42}" type="datetimeFigureOut">
              <a:rPr lang="ru-RU" smtClean="0"/>
              <a:t>19.04.2011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27DB-36BC-408A-9FEF-AA6811D4EA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A287A-4904-4005-9503-2B7C77FBDA42}" type="datetimeFigureOut">
              <a:rPr lang="ru-RU" smtClean="0"/>
              <a:t>19.04.2011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27DB-36BC-408A-9FEF-AA6811D4EA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A287A-4904-4005-9503-2B7C77FBDA42}" type="datetimeFigureOut">
              <a:rPr lang="ru-RU" smtClean="0"/>
              <a:t>19.04.2011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27DB-36BC-408A-9FEF-AA6811D4EA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A287A-4904-4005-9503-2B7C77FBDA42}" type="datetimeFigureOut">
              <a:rPr lang="ru-RU" smtClean="0"/>
              <a:t>19.04.2011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27DB-36BC-408A-9FEF-AA6811D4EA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A287A-4904-4005-9503-2B7C77FBDA42}" type="datetimeFigureOut">
              <a:rPr lang="ru-RU" smtClean="0"/>
              <a:t>19.04.2011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227DB-36BC-408A-9FEF-AA6811D4EA8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3820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vs-1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1214414" y="1000108"/>
            <a:ext cx="6143963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омаров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785794"/>
            <a:ext cx="3200422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044462" y="1214422"/>
            <a:ext cx="5099538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_AntiqueTrady" pitchFamily="18" charset="-52"/>
              </a:rPr>
              <a:t>Владимир</a:t>
            </a:r>
          </a:p>
          <a:p>
            <a:pPr algn="ctr"/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_AntiqueTrady" pitchFamily="18" charset="-52"/>
              </a:rPr>
              <a:t>Михайлович</a:t>
            </a:r>
          </a:p>
          <a:p>
            <a:pPr algn="ctr"/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_AntiqueTrady" pitchFamily="18" charset="-52"/>
              </a:rPr>
              <a:t>Комаров</a:t>
            </a:r>
            <a:endParaRPr lang="ru-RU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_AntiqueTrady" pitchFamily="18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is-ka10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2214546" y="857232"/>
            <a:ext cx="5072098" cy="4258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00174"/>
            <a:ext cx="3661360" cy="3767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57166"/>
            <a:ext cx="4314825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юст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2928926" y="428604"/>
            <a:ext cx="3523260" cy="56919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</Words>
  <Application>Microsoft Office PowerPoint</Application>
  <PresentationFormat>Экран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</cp:revision>
  <dcterms:created xsi:type="dcterms:W3CDTF">2011-04-19T18:52:53Z</dcterms:created>
  <dcterms:modified xsi:type="dcterms:W3CDTF">2011-04-19T19:09:08Z</dcterms:modified>
</cp:coreProperties>
</file>