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activeX/activeX1.xml" ContentType="application/vnd.ms-office.activeX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ms-office.vbaPro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0"/>
  </p:notesMasterIdLst>
  <p:sldIdLst>
    <p:sldId id="256" r:id="rId2"/>
    <p:sldId id="257" r:id="rId3"/>
    <p:sldId id="260" r:id="rId4"/>
    <p:sldId id="261" r:id="rId5"/>
    <p:sldId id="262" r:id="rId6"/>
    <p:sldId id="265" r:id="rId7"/>
    <p:sldId id="266" r:id="rId8"/>
    <p:sldId id="263" r:id="rId9"/>
    <p:sldId id="264" r:id="rId10"/>
    <p:sldId id="258" r:id="rId11"/>
    <p:sldId id="267" r:id="rId12"/>
    <p:sldId id="271" r:id="rId13"/>
    <p:sldId id="272" r:id="rId14"/>
    <p:sldId id="273" r:id="rId15"/>
    <p:sldId id="274" r:id="rId16"/>
    <p:sldId id="275" r:id="rId17"/>
    <p:sldId id="276" r:id="rId18"/>
    <p:sldId id="259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06/relationships/vbaProject" Target="vbaProject.bin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activeX/activeX1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746604571"/>
  <ax:ocxPr ax:name="BackColor" ax:value="16777215"/>
  <ax:ocxPr ax:name="Size" ax:value="8202;794"/>
  <ax:ocxPr ax:name="FontName" ax:value="Arial"/>
  <ax:ocxPr ax:name="FontHeight" ax:value="285"/>
  <ax:ocxPr ax:name="FontCharSet" ax:value="204"/>
  <ax:ocxPr ax:name="FontPitchAndFamily" ax:value="2"/>
  <ax:ocxPr ax:name="ParagraphAlign" ax:value="3"/>
</ax:ocx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91B1F5D-40DE-43A9-83D8-2D4A05DEE623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751527-DC1A-4F43-A15F-FAB417402AEC}" type="slidenum">
              <a:rPr lang="ru-RU"/>
              <a:pPr/>
              <a:t>1</a:t>
            </a:fld>
            <a:endParaRPr lang="ru-RU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/>
              <a:t>Версия от 18.11.2009 г. Последнюю версию шаблона смотрите на сайте «Тестирование в </a:t>
            </a:r>
            <a:r>
              <a:rPr lang="en-US"/>
              <a:t>MS PowerPoint</a:t>
            </a:r>
            <a:r>
              <a:rPr lang="ru-RU"/>
              <a:t>» http://www.rosinka.vrn.ru/pp/</a:t>
            </a:r>
          </a:p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57B076-8B76-4EAB-A304-331D11E785E4}" type="slidenum">
              <a:rPr lang="ru-RU"/>
              <a:pPr/>
              <a:t>18</a:t>
            </a:fld>
            <a:endParaRPr lang="ru-RU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517DFDB-7D9C-47B2-8B04-F5D5AC6014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B9E86FC-FE8B-4033-BA09-4E3F50B542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B784BEA-ACFE-4E5A-BD6A-6EFCE021EF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CE0FDAB-807A-4A72-B344-12944AD832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4561EB1-B414-49F9-9C70-41E82C99A0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ECD8F0D-2E72-454D-9E36-59B8E48D79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2C4C57B-CF17-4024-B6F1-23CF069B96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1EB2134-5A1D-4D58-A9D3-60FF8A4815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DA99E42-CCB2-42EA-9BD8-A91D0CAD75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1F69C58-22DE-4CD4-9B5A-39E5B6EE50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71E496F-D943-41D3-8959-CFD1EFE61E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71683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684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4101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71686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687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688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689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690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691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692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693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694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411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1697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698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699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FA122CA9-9FDD-41B0-AAAE-5113FC788F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ahoma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ahoma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ahoma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ahoma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2053" name="Out_Zd"/>
          <p:cNvSpPr txBox="1">
            <a:spLocks noChangeArrowheads="1"/>
          </p:cNvSpPr>
          <p:nvPr/>
        </p:nvSpPr>
        <p:spPr bwMode="auto">
          <a:xfrm>
            <a:off x="1835150" y="6386513"/>
            <a:ext cx="503238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smtClean="0">
                <a:solidFill>
                  <a:schemeClr val="hlink"/>
                </a:solidFill>
                <a:latin typeface="Arial" charset="0"/>
              </a:rPr>
              <a:t>16</a:t>
            </a:r>
            <a:endParaRPr lang="ru-RU" b="1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2054" name="Out_Tim"/>
          <p:cNvSpPr txBox="1">
            <a:spLocks noChangeArrowheads="1"/>
          </p:cNvSpPr>
          <p:nvPr/>
        </p:nvSpPr>
        <p:spPr bwMode="auto">
          <a:xfrm>
            <a:off x="8053388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  <a:latin typeface="Arial" charset="0"/>
              </a:rPr>
              <a:t>5</a:t>
            </a:r>
            <a:endParaRPr lang="ru-RU" b="1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2055" name="Tx_Zd"/>
          <p:cNvSpPr txBox="1">
            <a:spLocks noChangeArrowheads="1"/>
          </p:cNvSpPr>
          <p:nvPr/>
        </p:nvSpPr>
        <p:spPr bwMode="auto">
          <a:xfrm>
            <a:off x="539750" y="6442075"/>
            <a:ext cx="1223963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Всего заданий</a:t>
            </a:r>
          </a:p>
        </p:txBody>
      </p:sp>
      <p:sp>
        <p:nvSpPr>
          <p:cNvPr id="2056" name="Tx_Tim"/>
          <p:cNvSpPr txBox="1">
            <a:spLocks noChangeArrowheads="1"/>
          </p:cNvSpPr>
          <p:nvPr/>
        </p:nvSpPr>
        <p:spPr bwMode="auto">
          <a:xfrm>
            <a:off x="6227763" y="6442075"/>
            <a:ext cx="1728787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Время тестирования</a:t>
            </a:r>
          </a:p>
        </p:txBody>
      </p:sp>
      <p:sp>
        <p:nvSpPr>
          <p:cNvPr id="2057" name="Tx_min"/>
          <p:cNvSpPr txBox="1">
            <a:spLocks noChangeArrowheads="1"/>
          </p:cNvSpPr>
          <p:nvPr/>
        </p:nvSpPr>
        <p:spPr bwMode="auto">
          <a:xfrm>
            <a:off x="8629650" y="6442075"/>
            <a:ext cx="4318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мин.</a:t>
            </a:r>
          </a:p>
        </p:txBody>
      </p:sp>
      <p:sp>
        <p:nvSpPr>
          <p:cNvPr id="2058" name="Text Box 9"/>
          <p:cNvSpPr txBox="1">
            <a:spLocks noChangeArrowheads="1"/>
          </p:cNvSpPr>
          <p:nvPr/>
        </p:nvSpPr>
        <p:spPr bwMode="auto">
          <a:xfrm>
            <a:off x="3300413" y="5156200"/>
            <a:ext cx="2520950" cy="23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>
                <a:latin typeface="Arial" charset="0"/>
              </a:rPr>
              <a:t>Введите фамилию и имя</a:t>
            </a:r>
          </a:p>
        </p:txBody>
      </p:sp>
      <p:sp>
        <p:nvSpPr>
          <p:cNvPr id="3083" name="Rectangle 11">
            <a:hlinkClick r:id="" action="ppaction://macro?name=dd"/>
          </p:cNvPr>
          <p:cNvSpPr>
            <a:spLocks noChangeArrowheads="1"/>
          </p:cNvSpPr>
          <p:nvPr/>
        </p:nvSpPr>
        <p:spPr bwMode="auto">
          <a:xfrm>
            <a:off x="684213" y="177800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8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Тест</a:t>
            </a: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1363663" y="3208338"/>
            <a:ext cx="64008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ru-RU" sz="3200">
                <a:latin typeface="Arial" charset="0"/>
              </a:rPr>
              <a:t>По предмету, теме</a:t>
            </a:r>
          </a:p>
        </p:txBody>
      </p:sp>
      <p:sp>
        <p:nvSpPr>
          <p:cNvPr id="2062" name="pass" hidden="1"/>
          <p:cNvSpPr txBox="1">
            <a:spLocks noChangeArrowheads="1"/>
          </p:cNvSpPr>
          <p:nvPr/>
        </p:nvSpPr>
        <p:spPr bwMode="auto">
          <a:xfrm>
            <a:off x="1936750" y="204788"/>
            <a:ext cx="647700" cy="277812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1200"/>
          </a:p>
        </p:txBody>
      </p:sp>
      <p:sp>
        <p:nvSpPr>
          <p:cNvPr id="2063" name="tk" hidden="1"/>
          <p:cNvSpPr txBox="1">
            <a:spLocks noChangeArrowheads="1"/>
          </p:cNvSpPr>
          <p:nvPr/>
        </p:nvSpPr>
        <p:spPr bwMode="auto">
          <a:xfrm>
            <a:off x="2754313" y="206375"/>
            <a:ext cx="647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/>
              <a:t>1.2</a:t>
            </a:r>
          </a:p>
        </p:txBody>
      </p:sp>
      <p:sp>
        <p:nvSpPr>
          <p:cNvPr id="2064" name="tfm" hidden="1"/>
          <p:cNvSpPr txBox="1">
            <a:spLocks noChangeArrowheads="1"/>
          </p:cNvSpPr>
          <p:nvPr/>
        </p:nvSpPr>
        <p:spPr bwMode="auto">
          <a:xfrm>
            <a:off x="3573463" y="206375"/>
            <a:ext cx="647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/>
              <a:t>True</a:t>
            </a:r>
          </a:p>
        </p:txBody>
      </p:sp>
      <p:sp>
        <p:nvSpPr>
          <p:cNvPr id="2065" name="tft" hidden="1"/>
          <p:cNvSpPr txBox="1">
            <a:spLocks noChangeArrowheads="1"/>
          </p:cNvSpPr>
          <p:nvPr/>
        </p:nvSpPr>
        <p:spPr bwMode="auto">
          <a:xfrm>
            <a:off x="4392613" y="206375"/>
            <a:ext cx="647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/>
              <a:t>True</a:t>
            </a:r>
          </a:p>
        </p:txBody>
      </p:sp>
      <p:sp>
        <p:nvSpPr>
          <p:cNvPr id="2066" name="tfo" hidden="1"/>
          <p:cNvSpPr txBox="1">
            <a:spLocks noChangeArrowheads="1"/>
          </p:cNvSpPr>
          <p:nvPr/>
        </p:nvSpPr>
        <p:spPr bwMode="auto">
          <a:xfrm>
            <a:off x="5211763" y="206375"/>
            <a:ext cx="647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/>
              <a:t>False</a:t>
            </a:r>
          </a:p>
        </p:txBody>
      </p:sp>
      <p:sp>
        <p:nvSpPr>
          <p:cNvPr id="2067" name="tfs" hidden="1"/>
          <p:cNvSpPr txBox="1">
            <a:spLocks noChangeArrowheads="1"/>
          </p:cNvSpPr>
          <p:nvPr/>
        </p:nvSpPr>
        <p:spPr bwMode="auto">
          <a:xfrm>
            <a:off x="6030913" y="206375"/>
            <a:ext cx="5746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/>
              <a:t>True</a:t>
            </a:r>
          </a:p>
        </p:txBody>
      </p:sp>
      <p:grpSp>
        <p:nvGrpSpPr>
          <p:cNvPr id="2068" name="Group 20"/>
          <p:cNvGrpSpPr>
            <a:grpSpLocks/>
          </p:cNvGrpSpPr>
          <p:nvPr/>
        </p:nvGrpSpPr>
        <p:grpSpPr bwMode="auto">
          <a:xfrm>
            <a:off x="227013" y="908050"/>
            <a:ext cx="463550" cy="369888"/>
            <a:chOff x="143" y="794"/>
            <a:chExt cx="292" cy="233"/>
          </a:xfrm>
        </p:grpSpPr>
        <p:grpSp>
          <p:nvGrpSpPr>
            <p:cNvPr id="2069" name="Group 21"/>
            <p:cNvGrpSpPr>
              <a:grpSpLocks noChangeAspect="1"/>
            </p:cNvGrpSpPr>
            <p:nvPr/>
          </p:nvGrpSpPr>
          <p:grpSpPr bwMode="auto">
            <a:xfrm>
              <a:off x="144" y="801"/>
              <a:ext cx="291" cy="225"/>
              <a:chOff x="2229" y="6190"/>
              <a:chExt cx="3621" cy="2813"/>
            </a:xfrm>
          </p:grpSpPr>
          <p:sp>
            <p:nvSpPr>
              <p:cNvPr id="2070" name="Freeform 22"/>
              <p:cNvSpPr>
                <a:spLocks noChangeAspect="1"/>
              </p:cNvSpPr>
              <p:nvPr/>
            </p:nvSpPr>
            <p:spPr bwMode="auto">
              <a:xfrm>
                <a:off x="2229" y="6190"/>
                <a:ext cx="3621" cy="2813"/>
              </a:xfrm>
              <a:custGeom>
                <a:avLst/>
                <a:gdLst/>
                <a:ahLst/>
                <a:cxnLst>
                  <a:cxn ang="0">
                    <a:pos x="3612" y="2813"/>
                  </a:cxn>
                  <a:cxn ang="0">
                    <a:pos x="12" y="2809"/>
                  </a:cxn>
                  <a:cxn ang="0">
                    <a:pos x="12" y="0"/>
                  </a:cxn>
                  <a:cxn ang="0">
                    <a:pos x="3612" y="2813"/>
                  </a:cxn>
                </a:cxnLst>
                <a:rect l="0" t="0" r="r" b="b"/>
                <a:pathLst>
                  <a:path w="3621" h="2813">
                    <a:moveTo>
                      <a:pt x="3612" y="2813"/>
                    </a:moveTo>
                    <a:cubicBezTo>
                      <a:pt x="1812" y="2811"/>
                      <a:pt x="12" y="2809"/>
                      <a:pt x="12" y="2809"/>
                    </a:cubicBezTo>
                    <a:cubicBezTo>
                      <a:pt x="12" y="2809"/>
                      <a:pt x="12" y="1404"/>
                      <a:pt x="12" y="0"/>
                    </a:cubicBezTo>
                    <a:cubicBezTo>
                      <a:pt x="0" y="1469"/>
                      <a:pt x="3621" y="1235"/>
                      <a:pt x="3612" y="2813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71" name="Freeform 23"/>
              <p:cNvSpPr>
                <a:spLocks noChangeAspect="1"/>
              </p:cNvSpPr>
              <p:nvPr/>
            </p:nvSpPr>
            <p:spPr bwMode="auto">
              <a:xfrm>
                <a:off x="2406" y="6795"/>
                <a:ext cx="876" cy="177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76" y="594"/>
                  </a:cxn>
                  <a:cxn ang="0">
                    <a:pos x="538" y="1625"/>
                  </a:cxn>
                  <a:cxn ang="0">
                    <a:pos x="0" y="1770"/>
                  </a:cxn>
                  <a:cxn ang="0">
                    <a:pos x="0" y="0"/>
                  </a:cxn>
                </a:cxnLst>
                <a:rect l="0" t="0" r="r" b="b"/>
                <a:pathLst>
                  <a:path w="876" h="1770">
                    <a:moveTo>
                      <a:pt x="0" y="0"/>
                    </a:moveTo>
                    <a:cubicBezTo>
                      <a:pt x="126" y="237"/>
                      <a:pt x="648" y="513"/>
                      <a:pt x="876" y="594"/>
                    </a:cubicBezTo>
                    <a:lnTo>
                      <a:pt x="538" y="1625"/>
                    </a:lnTo>
                    <a:cubicBezTo>
                      <a:pt x="258" y="1442"/>
                      <a:pt x="0" y="1635"/>
                      <a:pt x="0" y="177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 cmpd="sng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72" name="Freeform 24"/>
              <p:cNvSpPr>
                <a:spLocks noChangeAspect="1"/>
              </p:cNvSpPr>
              <p:nvPr/>
            </p:nvSpPr>
            <p:spPr bwMode="auto">
              <a:xfrm>
                <a:off x="2406" y="8628"/>
                <a:ext cx="285" cy="20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" y="198"/>
                  </a:cxn>
                  <a:cxn ang="0">
                    <a:pos x="285" y="206"/>
                  </a:cxn>
                  <a:cxn ang="0">
                    <a:pos x="0" y="0"/>
                  </a:cxn>
                </a:cxnLst>
                <a:rect l="0" t="0" r="r" b="b"/>
                <a:pathLst>
                  <a:path w="285" h="206">
                    <a:moveTo>
                      <a:pt x="0" y="0"/>
                    </a:moveTo>
                    <a:cubicBezTo>
                      <a:pt x="1" y="99"/>
                      <a:pt x="2" y="198"/>
                      <a:pt x="2" y="198"/>
                    </a:cubicBezTo>
                    <a:lnTo>
                      <a:pt x="285" y="206"/>
                    </a:lnTo>
                    <a:cubicBezTo>
                      <a:pt x="132" y="186"/>
                      <a:pt x="3" y="90"/>
                      <a:pt x="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3175" cmpd="sng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73" name="Freeform 25"/>
              <p:cNvSpPr>
                <a:spLocks noChangeAspect="1"/>
              </p:cNvSpPr>
              <p:nvPr/>
            </p:nvSpPr>
            <p:spPr bwMode="auto">
              <a:xfrm>
                <a:off x="2808" y="7443"/>
                <a:ext cx="861" cy="1391"/>
              </a:xfrm>
              <a:custGeom>
                <a:avLst/>
                <a:gdLst/>
                <a:ahLst/>
                <a:cxnLst>
                  <a:cxn ang="0">
                    <a:pos x="855" y="1382"/>
                  </a:cxn>
                  <a:cxn ang="0">
                    <a:pos x="861" y="96"/>
                  </a:cxn>
                  <a:cxn ang="0">
                    <a:pos x="609" y="0"/>
                  </a:cxn>
                  <a:cxn ang="0">
                    <a:pos x="228" y="1196"/>
                  </a:cxn>
                  <a:cxn ang="0">
                    <a:pos x="0" y="1391"/>
                  </a:cxn>
                  <a:cxn ang="0">
                    <a:pos x="855" y="1382"/>
                  </a:cxn>
                </a:cxnLst>
                <a:rect l="0" t="0" r="r" b="b"/>
                <a:pathLst>
                  <a:path w="861" h="1391">
                    <a:moveTo>
                      <a:pt x="855" y="1382"/>
                    </a:moveTo>
                    <a:lnTo>
                      <a:pt x="861" y="96"/>
                    </a:lnTo>
                    <a:lnTo>
                      <a:pt x="609" y="0"/>
                    </a:lnTo>
                    <a:lnTo>
                      <a:pt x="228" y="1196"/>
                    </a:lnTo>
                    <a:cubicBezTo>
                      <a:pt x="228" y="1196"/>
                      <a:pt x="183" y="1349"/>
                      <a:pt x="0" y="1391"/>
                    </a:cubicBezTo>
                    <a:lnTo>
                      <a:pt x="855" y="1382"/>
                    </a:lnTo>
                    <a:close/>
                  </a:path>
                </a:pathLst>
              </a:custGeom>
              <a:solidFill>
                <a:schemeClr val="bg1"/>
              </a:solidFill>
              <a:ln w="3175" cmpd="sng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74" name="Freeform 26"/>
              <p:cNvSpPr>
                <a:spLocks noChangeAspect="1"/>
              </p:cNvSpPr>
              <p:nvPr/>
            </p:nvSpPr>
            <p:spPr bwMode="auto">
              <a:xfrm>
                <a:off x="3804" y="7596"/>
                <a:ext cx="444" cy="122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29"/>
                  </a:cxn>
                  <a:cxn ang="0">
                    <a:pos x="444" y="1229"/>
                  </a:cxn>
                  <a:cxn ang="0">
                    <a:pos x="438" y="153"/>
                  </a:cxn>
                  <a:cxn ang="0">
                    <a:pos x="0" y="0"/>
                  </a:cxn>
                </a:cxnLst>
                <a:rect l="0" t="0" r="r" b="b"/>
                <a:pathLst>
                  <a:path w="444" h="1229">
                    <a:moveTo>
                      <a:pt x="0" y="0"/>
                    </a:moveTo>
                    <a:lnTo>
                      <a:pt x="0" y="1229"/>
                    </a:lnTo>
                    <a:lnTo>
                      <a:pt x="444" y="1229"/>
                    </a:lnTo>
                    <a:lnTo>
                      <a:pt x="438" y="15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 cmpd="sng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75" name="Freeform 27"/>
              <p:cNvSpPr>
                <a:spLocks noChangeAspect="1"/>
              </p:cNvSpPr>
              <p:nvPr/>
            </p:nvSpPr>
            <p:spPr bwMode="auto">
              <a:xfrm>
                <a:off x="4389" y="7800"/>
                <a:ext cx="207" cy="659"/>
              </a:xfrm>
              <a:custGeom>
                <a:avLst/>
                <a:gdLst/>
                <a:ahLst/>
                <a:cxnLst>
                  <a:cxn ang="0">
                    <a:pos x="12" y="659"/>
                  </a:cxn>
                  <a:cxn ang="0">
                    <a:pos x="0" y="0"/>
                  </a:cxn>
                  <a:cxn ang="0">
                    <a:pos x="207" y="84"/>
                  </a:cxn>
                  <a:cxn ang="0">
                    <a:pos x="12" y="659"/>
                  </a:cxn>
                </a:cxnLst>
                <a:rect l="0" t="0" r="r" b="b"/>
                <a:pathLst>
                  <a:path w="207" h="659">
                    <a:moveTo>
                      <a:pt x="12" y="659"/>
                    </a:moveTo>
                    <a:lnTo>
                      <a:pt x="0" y="0"/>
                    </a:lnTo>
                    <a:lnTo>
                      <a:pt x="207" y="84"/>
                    </a:lnTo>
                    <a:lnTo>
                      <a:pt x="12" y="659"/>
                    </a:lnTo>
                    <a:close/>
                  </a:path>
                </a:pathLst>
              </a:custGeom>
              <a:solidFill>
                <a:schemeClr val="bg1"/>
              </a:solidFill>
              <a:ln w="3175" cmpd="sng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76" name="Freeform 28"/>
              <p:cNvSpPr>
                <a:spLocks noChangeAspect="1"/>
              </p:cNvSpPr>
              <p:nvPr/>
            </p:nvSpPr>
            <p:spPr bwMode="auto">
              <a:xfrm>
                <a:off x="4437" y="7938"/>
                <a:ext cx="1365" cy="885"/>
              </a:xfrm>
              <a:custGeom>
                <a:avLst/>
                <a:gdLst/>
                <a:ahLst/>
                <a:cxnLst>
                  <a:cxn ang="0">
                    <a:pos x="294" y="0"/>
                  </a:cxn>
                  <a:cxn ang="0">
                    <a:pos x="0" y="884"/>
                  </a:cxn>
                  <a:cxn ang="0">
                    <a:pos x="1365" y="885"/>
                  </a:cxn>
                  <a:cxn ang="0">
                    <a:pos x="294" y="0"/>
                  </a:cxn>
                </a:cxnLst>
                <a:rect l="0" t="0" r="r" b="b"/>
                <a:pathLst>
                  <a:path w="1365" h="885">
                    <a:moveTo>
                      <a:pt x="294" y="0"/>
                    </a:moveTo>
                    <a:cubicBezTo>
                      <a:pt x="147" y="442"/>
                      <a:pt x="0" y="884"/>
                      <a:pt x="0" y="884"/>
                    </a:cubicBezTo>
                    <a:lnTo>
                      <a:pt x="1365" y="885"/>
                    </a:lnTo>
                    <a:cubicBezTo>
                      <a:pt x="1245" y="516"/>
                      <a:pt x="900" y="270"/>
                      <a:pt x="294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3175" cmpd="sng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077" name="Group 29"/>
            <p:cNvGrpSpPr>
              <a:grpSpLocks noChangeAspect="1"/>
            </p:cNvGrpSpPr>
            <p:nvPr/>
          </p:nvGrpSpPr>
          <p:grpSpPr bwMode="auto">
            <a:xfrm rot="10800000">
              <a:off x="143" y="794"/>
              <a:ext cx="291" cy="225"/>
              <a:chOff x="2229" y="6190"/>
              <a:chExt cx="3621" cy="2813"/>
            </a:xfrm>
          </p:grpSpPr>
          <p:sp>
            <p:nvSpPr>
              <p:cNvPr id="2078" name="Freeform 30"/>
              <p:cNvSpPr>
                <a:spLocks noChangeAspect="1"/>
              </p:cNvSpPr>
              <p:nvPr/>
            </p:nvSpPr>
            <p:spPr bwMode="auto">
              <a:xfrm>
                <a:off x="2229" y="6190"/>
                <a:ext cx="3621" cy="2813"/>
              </a:xfrm>
              <a:custGeom>
                <a:avLst/>
                <a:gdLst/>
                <a:ahLst/>
                <a:cxnLst>
                  <a:cxn ang="0">
                    <a:pos x="3612" y="2813"/>
                  </a:cxn>
                  <a:cxn ang="0">
                    <a:pos x="12" y="2809"/>
                  </a:cxn>
                  <a:cxn ang="0">
                    <a:pos x="12" y="0"/>
                  </a:cxn>
                  <a:cxn ang="0">
                    <a:pos x="3612" y="2813"/>
                  </a:cxn>
                </a:cxnLst>
                <a:rect l="0" t="0" r="r" b="b"/>
                <a:pathLst>
                  <a:path w="3621" h="2813">
                    <a:moveTo>
                      <a:pt x="3612" y="2813"/>
                    </a:moveTo>
                    <a:cubicBezTo>
                      <a:pt x="1812" y="2811"/>
                      <a:pt x="12" y="2809"/>
                      <a:pt x="12" y="2809"/>
                    </a:cubicBezTo>
                    <a:cubicBezTo>
                      <a:pt x="12" y="2809"/>
                      <a:pt x="12" y="1404"/>
                      <a:pt x="12" y="0"/>
                    </a:cubicBezTo>
                    <a:cubicBezTo>
                      <a:pt x="0" y="1469"/>
                      <a:pt x="3621" y="1235"/>
                      <a:pt x="3612" y="2813"/>
                    </a:cubicBezTo>
                    <a:close/>
                  </a:path>
                </a:pathLst>
              </a:custGeom>
              <a:solidFill>
                <a:schemeClr val="bg1"/>
              </a:solidFill>
              <a:ln w="3175" cmpd="sng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79" name="Freeform 31"/>
              <p:cNvSpPr>
                <a:spLocks noChangeAspect="1"/>
              </p:cNvSpPr>
              <p:nvPr/>
            </p:nvSpPr>
            <p:spPr bwMode="auto">
              <a:xfrm>
                <a:off x="2406" y="6795"/>
                <a:ext cx="876" cy="177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76" y="594"/>
                  </a:cxn>
                  <a:cxn ang="0">
                    <a:pos x="538" y="1625"/>
                  </a:cxn>
                  <a:cxn ang="0">
                    <a:pos x="0" y="1770"/>
                  </a:cxn>
                  <a:cxn ang="0">
                    <a:pos x="0" y="0"/>
                  </a:cxn>
                </a:cxnLst>
                <a:rect l="0" t="0" r="r" b="b"/>
                <a:pathLst>
                  <a:path w="876" h="1770">
                    <a:moveTo>
                      <a:pt x="0" y="0"/>
                    </a:moveTo>
                    <a:cubicBezTo>
                      <a:pt x="126" y="237"/>
                      <a:pt x="648" y="513"/>
                      <a:pt x="876" y="594"/>
                    </a:cubicBezTo>
                    <a:lnTo>
                      <a:pt x="538" y="1625"/>
                    </a:lnTo>
                    <a:cubicBezTo>
                      <a:pt x="258" y="1442"/>
                      <a:pt x="0" y="1635"/>
                      <a:pt x="0" y="177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 w="3175" cmpd="sng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80" name="Freeform 32"/>
              <p:cNvSpPr>
                <a:spLocks noChangeAspect="1"/>
              </p:cNvSpPr>
              <p:nvPr/>
            </p:nvSpPr>
            <p:spPr bwMode="auto">
              <a:xfrm>
                <a:off x="2406" y="8628"/>
                <a:ext cx="285" cy="20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" y="198"/>
                  </a:cxn>
                  <a:cxn ang="0">
                    <a:pos x="285" y="206"/>
                  </a:cxn>
                  <a:cxn ang="0">
                    <a:pos x="0" y="0"/>
                  </a:cxn>
                </a:cxnLst>
                <a:rect l="0" t="0" r="r" b="b"/>
                <a:pathLst>
                  <a:path w="285" h="206">
                    <a:moveTo>
                      <a:pt x="0" y="0"/>
                    </a:moveTo>
                    <a:cubicBezTo>
                      <a:pt x="1" y="99"/>
                      <a:pt x="2" y="198"/>
                      <a:pt x="2" y="198"/>
                    </a:cubicBezTo>
                    <a:lnTo>
                      <a:pt x="285" y="206"/>
                    </a:lnTo>
                    <a:cubicBezTo>
                      <a:pt x="132" y="186"/>
                      <a:pt x="3" y="9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3175" cmpd="sng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81" name="Freeform 33"/>
              <p:cNvSpPr>
                <a:spLocks noChangeAspect="1"/>
              </p:cNvSpPr>
              <p:nvPr/>
            </p:nvSpPr>
            <p:spPr bwMode="auto">
              <a:xfrm>
                <a:off x="2808" y="7443"/>
                <a:ext cx="861" cy="1391"/>
              </a:xfrm>
              <a:custGeom>
                <a:avLst/>
                <a:gdLst/>
                <a:ahLst/>
                <a:cxnLst>
                  <a:cxn ang="0">
                    <a:pos x="855" y="1382"/>
                  </a:cxn>
                  <a:cxn ang="0">
                    <a:pos x="861" y="96"/>
                  </a:cxn>
                  <a:cxn ang="0">
                    <a:pos x="609" y="0"/>
                  </a:cxn>
                  <a:cxn ang="0">
                    <a:pos x="228" y="1196"/>
                  </a:cxn>
                  <a:cxn ang="0">
                    <a:pos x="0" y="1391"/>
                  </a:cxn>
                  <a:cxn ang="0">
                    <a:pos x="855" y="1382"/>
                  </a:cxn>
                </a:cxnLst>
                <a:rect l="0" t="0" r="r" b="b"/>
                <a:pathLst>
                  <a:path w="861" h="1391">
                    <a:moveTo>
                      <a:pt x="855" y="1382"/>
                    </a:moveTo>
                    <a:lnTo>
                      <a:pt x="861" y="96"/>
                    </a:lnTo>
                    <a:lnTo>
                      <a:pt x="609" y="0"/>
                    </a:lnTo>
                    <a:lnTo>
                      <a:pt x="228" y="1196"/>
                    </a:lnTo>
                    <a:cubicBezTo>
                      <a:pt x="228" y="1196"/>
                      <a:pt x="183" y="1349"/>
                      <a:pt x="0" y="1391"/>
                    </a:cubicBezTo>
                    <a:lnTo>
                      <a:pt x="855" y="1382"/>
                    </a:lnTo>
                    <a:close/>
                  </a:path>
                </a:pathLst>
              </a:custGeom>
              <a:solidFill>
                <a:schemeClr val="folHlink"/>
              </a:solidFill>
              <a:ln w="3175" cmpd="sng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82" name="Freeform 34"/>
              <p:cNvSpPr>
                <a:spLocks noChangeAspect="1"/>
              </p:cNvSpPr>
              <p:nvPr/>
            </p:nvSpPr>
            <p:spPr bwMode="auto">
              <a:xfrm>
                <a:off x="3804" y="7596"/>
                <a:ext cx="444" cy="122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29"/>
                  </a:cxn>
                  <a:cxn ang="0">
                    <a:pos x="444" y="1229"/>
                  </a:cxn>
                  <a:cxn ang="0">
                    <a:pos x="438" y="153"/>
                  </a:cxn>
                  <a:cxn ang="0">
                    <a:pos x="0" y="0"/>
                  </a:cxn>
                </a:cxnLst>
                <a:rect l="0" t="0" r="r" b="b"/>
                <a:pathLst>
                  <a:path w="444" h="1229">
                    <a:moveTo>
                      <a:pt x="0" y="0"/>
                    </a:moveTo>
                    <a:lnTo>
                      <a:pt x="0" y="1229"/>
                    </a:lnTo>
                    <a:lnTo>
                      <a:pt x="444" y="1229"/>
                    </a:lnTo>
                    <a:lnTo>
                      <a:pt x="438" y="15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 w="3175" cmpd="sng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83" name="Freeform 35"/>
              <p:cNvSpPr>
                <a:spLocks noChangeAspect="1"/>
              </p:cNvSpPr>
              <p:nvPr/>
            </p:nvSpPr>
            <p:spPr bwMode="auto">
              <a:xfrm>
                <a:off x="4389" y="7800"/>
                <a:ext cx="207" cy="659"/>
              </a:xfrm>
              <a:custGeom>
                <a:avLst/>
                <a:gdLst/>
                <a:ahLst/>
                <a:cxnLst>
                  <a:cxn ang="0">
                    <a:pos x="12" y="659"/>
                  </a:cxn>
                  <a:cxn ang="0">
                    <a:pos x="0" y="0"/>
                  </a:cxn>
                  <a:cxn ang="0">
                    <a:pos x="207" y="84"/>
                  </a:cxn>
                  <a:cxn ang="0">
                    <a:pos x="12" y="659"/>
                  </a:cxn>
                </a:cxnLst>
                <a:rect l="0" t="0" r="r" b="b"/>
                <a:pathLst>
                  <a:path w="207" h="659">
                    <a:moveTo>
                      <a:pt x="12" y="659"/>
                    </a:moveTo>
                    <a:lnTo>
                      <a:pt x="0" y="0"/>
                    </a:lnTo>
                    <a:lnTo>
                      <a:pt x="207" y="84"/>
                    </a:lnTo>
                    <a:lnTo>
                      <a:pt x="12" y="659"/>
                    </a:lnTo>
                    <a:close/>
                  </a:path>
                </a:pathLst>
              </a:custGeom>
              <a:solidFill>
                <a:schemeClr val="folHlink"/>
              </a:solidFill>
              <a:ln w="3175" cmpd="sng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84" name="Freeform 36"/>
              <p:cNvSpPr>
                <a:spLocks noChangeAspect="1"/>
              </p:cNvSpPr>
              <p:nvPr/>
            </p:nvSpPr>
            <p:spPr bwMode="auto">
              <a:xfrm>
                <a:off x="4437" y="7938"/>
                <a:ext cx="1365" cy="885"/>
              </a:xfrm>
              <a:custGeom>
                <a:avLst/>
                <a:gdLst/>
                <a:ahLst/>
                <a:cxnLst>
                  <a:cxn ang="0">
                    <a:pos x="294" y="0"/>
                  </a:cxn>
                  <a:cxn ang="0">
                    <a:pos x="0" y="884"/>
                  </a:cxn>
                  <a:cxn ang="0">
                    <a:pos x="1365" y="885"/>
                  </a:cxn>
                  <a:cxn ang="0">
                    <a:pos x="294" y="0"/>
                  </a:cxn>
                </a:cxnLst>
                <a:rect l="0" t="0" r="r" b="b"/>
                <a:pathLst>
                  <a:path w="1365" h="885">
                    <a:moveTo>
                      <a:pt x="294" y="0"/>
                    </a:moveTo>
                    <a:cubicBezTo>
                      <a:pt x="147" y="442"/>
                      <a:pt x="0" y="884"/>
                      <a:pt x="0" y="884"/>
                    </a:cubicBezTo>
                    <a:lnTo>
                      <a:pt x="1365" y="885"/>
                    </a:lnTo>
                    <a:cubicBezTo>
                      <a:pt x="1245" y="516"/>
                      <a:pt x="900" y="270"/>
                      <a:pt x="294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3175" cmpd="sng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085" name="Rectangle 37">
              <a:hlinkClick r:id="" action="ppaction://macro?name=Test"/>
            </p:cNvPr>
            <p:cNvSpPr>
              <a:spLocks noChangeAspect="1" noChangeArrowheads="1"/>
            </p:cNvSpPr>
            <p:nvPr/>
          </p:nvSpPr>
          <p:spPr bwMode="auto">
            <a:xfrm>
              <a:off x="145" y="798"/>
              <a:ext cx="288" cy="229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3175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086" name="Dalee">
            <a:hlinkClick r:id="" action="ppaction://macro?name=Pusk" highlightClick="1"/>
          </p:cNvPr>
          <p:cNvSpPr>
            <a:spLocks noChangeArrowheads="1"/>
          </p:cNvSpPr>
          <p:nvPr/>
        </p:nvSpPr>
        <p:spPr bwMode="auto">
          <a:xfrm>
            <a:off x="3492500" y="6378575"/>
            <a:ext cx="2159000" cy="33813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  <a:sym typeface="Webdings" pitchFamily="18" charset="2"/>
              </a:rPr>
              <a:t>Начать тестирование</a:t>
            </a:r>
          </a:p>
        </p:txBody>
      </p:sp>
      <p:sp>
        <p:nvSpPr>
          <p:cNvPr id="2087" name="ttim" hidden="1"/>
          <p:cNvSpPr txBox="1">
            <a:spLocks noChangeArrowheads="1"/>
          </p:cNvSpPr>
          <p:nvPr/>
        </p:nvSpPr>
        <p:spPr bwMode="auto">
          <a:xfrm>
            <a:off x="6777038" y="206375"/>
            <a:ext cx="863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/>
              <a:t>5</a:t>
            </a:r>
          </a:p>
        </p:txBody>
      </p:sp>
      <p:sp>
        <p:nvSpPr>
          <p:cNvPr id="2088" name="tff" hidden="1"/>
          <p:cNvSpPr txBox="1">
            <a:spLocks noChangeArrowheads="1"/>
          </p:cNvSpPr>
          <p:nvPr/>
        </p:nvSpPr>
        <p:spPr bwMode="auto">
          <a:xfrm>
            <a:off x="7812088" y="207963"/>
            <a:ext cx="5762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True</a:t>
            </a:r>
            <a:endParaRPr lang="ru-RU" sz="1200"/>
          </a:p>
        </p:txBody>
      </p:sp>
    </p:spTree>
    <p:controls>
      <p:control spid="2061" name="TextBox1" r:id="rId2" imgW="2952720" imgH="28584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7171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smtClean="0">
                <a:solidFill>
                  <a:schemeClr val="hlink"/>
                </a:solidFill>
                <a:latin typeface="Arial" charset="0"/>
              </a:rPr>
              <a:t>9</a:t>
            </a:r>
            <a:endParaRPr lang="ru-RU" b="1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7172" name="Out_Tim"/>
          <p:cNvSpPr txBox="1">
            <a:spLocks noChangeArrowheads="1"/>
          </p:cNvSpPr>
          <p:nvPr/>
        </p:nvSpPr>
        <p:spPr bwMode="auto">
          <a:xfrm>
            <a:off x="8101013" y="6418263"/>
            <a:ext cx="647700" cy="221866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endParaRPr lang="ru-RU" sz="130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7173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grpSp>
        <p:nvGrpSpPr>
          <p:cNvPr id="7174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7175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176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177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5177" name="AutoShape 54"/>
          <p:cNvSpPr>
            <a:spLocks noChangeArrowheads="1"/>
          </p:cNvSpPr>
          <p:nvPr/>
        </p:nvSpPr>
        <p:spPr bwMode="auto">
          <a:xfrm>
            <a:off x="2795588" y="6407150"/>
            <a:ext cx="2879725" cy="2825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38100" cmpd="dbl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1200">
                <a:latin typeface="Arial" charset="0"/>
              </a:rPr>
              <a:t>Выберите все правильные ответы!</a:t>
            </a:r>
          </a:p>
        </p:txBody>
      </p:sp>
      <p:sp>
        <p:nvSpPr>
          <p:cNvPr id="7179" name="Rectangle 47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4400" dirty="0" smtClean="0">
                <a:solidFill>
                  <a:schemeClr val="tx2"/>
                </a:solidFill>
                <a:latin typeface="Arial" charset="0"/>
              </a:rPr>
              <a:t>Какие слова написаны неправильно?</a:t>
            </a:r>
            <a:endParaRPr lang="ru-RU" sz="44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7180" name="Rectangle 48"/>
          <p:cNvSpPr>
            <a:spLocks noChangeArrowheads="1"/>
          </p:cNvSpPr>
          <p:nvPr/>
        </p:nvSpPr>
        <p:spPr bwMode="auto">
          <a:xfrm>
            <a:off x="1292225" y="201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дочка</a:t>
            </a:r>
            <a:endParaRPr lang="ru-RU" sz="2400" dirty="0">
              <a:latin typeface="Arial" charset="0"/>
            </a:endParaRPr>
          </a:p>
        </p:txBody>
      </p:sp>
      <p:sp>
        <p:nvSpPr>
          <p:cNvPr id="7181" name="Rectangle 49"/>
          <p:cNvSpPr>
            <a:spLocks noChangeArrowheads="1"/>
          </p:cNvSpPr>
          <p:nvPr/>
        </p:nvSpPr>
        <p:spPr bwMode="auto">
          <a:xfrm>
            <a:off x="1292225" y="2647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ночка</a:t>
            </a:r>
            <a:endParaRPr lang="ru-RU" sz="2400" dirty="0">
              <a:latin typeface="Arial" charset="0"/>
            </a:endParaRPr>
          </a:p>
        </p:txBody>
      </p:sp>
      <p:sp>
        <p:nvSpPr>
          <p:cNvPr id="7182" name="Rectangle 50"/>
          <p:cNvSpPr>
            <a:spLocks noChangeArrowheads="1"/>
          </p:cNvSpPr>
          <p:nvPr/>
        </p:nvSpPr>
        <p:spPr bwMode="auto">
          <a:xfrm>
            <a:off x="1292225" y="328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мощный</a:t>
            </a:r>
            <a:endParaRPr lang="ru-RU" sz="2400" dirty="0">
              <a:latin typeface="Arial" charset="0"/>
            </a:endParaRPr>
          </a:p>
        </p:txBody>
      </p:sp>
      <p:sp>
        <p:nvSpPr>
          <p:cNvPr id="7183" name="Rectangle 51"/>
          <p:cNvSpPr>
            <a:spLocks noChangeArrowheads="1"/>
          </p:cNvSpPr>
          <p:nvPr/>
        </p:nvSpPr>
        <p:spPr bwMode="auto">
          <a:xfrm>
            <a:off x="1292225" y="3917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err="1" smtClean="0">
                <a:latin typeface="Arial" charset="0"/>
              </a:rPr>
              <a:t>точьный</a:t>
            </a:r>
            <a:endParaRPr lang="ru-RU" sz="2400" dirty="0">
              <a:latin typeface="Arial" charset="0"/>
            </a:endParaRPr>
          </a:p>
        </p:txBody>
      </p:sp>
      <p:sp>
        <p:nvSpPr>
          <p:cNvPr id="7184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смешной</a:t>
            </a:r>
            <a:endParaRPr lang="ru-RU" sz="2400" dirty="0">
              <a:latin typeface="Arial" charset="0"/>
            </a:endParaRPr>
          </a:p>
        </p:txBody>
      </p:sp>
      <p:sp>
        <p:nvSpPr>
          <p:cNvPr id="7185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err="1" smtClean="0">
                <a:latin typeface="Arial" charset="0"/>
              </a:rPr>
              <a:t>прозрачьный</a:t>
            </a:r>
            <a:endParaRPr lang="ru-RU" sz="2400" dirty="0">
              <a:latin typeface="Arial" charset="0"/>
            </a:endParaRPr>
          </a:p>
        </p:txBody>
      </p:sp>
      <p:grpSp>
        <p:nvGrpSpPr>
          <p:cNvPr id="7186" name="KAN_1"/>
          <p:cNvGrpSpPr>
            <a:grpSpLocks/>
          </p:cNvGrpSpPr>
          <p:nvPr/>
        </p:nvGrpSpPr>
        <p:grpSpPr bwMode="auto">
          <a:xfrm>
            <a:off x="444500" y="2032000"/>
            <a:ext cx="647700" cy="395288"/>
            <a:chOff x="295" y="1248"/>
            <a:chExt cx="408" cy="249"/>
          </a:xfrm>
        </p:grpSpPr>
        <p:sp>
          <p:nvSpPr>
            <p:cNvPr id="2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>
                <a:defRPr/>
              </a:pPr>
              <a:r>
                <a:rPr lang="en-US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1</a:t>
              </a:r>
              <a:endParaRPr lang="ru-RU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3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190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191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7192" name="KAN_2"/>
          <p:cNvGrpSpPr>
            <a:grpSpLocks/>
          </p:cNvGrpSpPr>
          <p:nvPr/>
        </p:nvGrpSpPr>
        <p:grpSpPr bwMode="auto">
          <a:xfrm>
            <a:off x="444500" y="2667000"/>
            <a:ext cx="647700" cy="395288"/>
            <a:chOff x="295" y="1248"/>
            <a:chExt cx="408" cy="249"/>
          </a:xfrm>
        </p:grpSpPr>
        <p:sp>
          <p:nvSpPr>
            <p:cNvPr id="5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2</a:t>
              </a:r>
              <a:endPara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7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196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19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7198" name="KAN_3"/>
          <p:cNvGrpSpPr>
            <a:grpSpLocks/>
          </p:cNvGrpSpPr>
          <p:nvPr/>
        </p:nvGrpSpPr>
        <p:grpSpPr bwMode="auto">
          <a:xfrm>
            <a:off x="444500" y="3302000"/>
            <a:ext cx="647700" cy="395288"/>
            <a:chOff x="295" y="1248"/>
            <a:chExt cx="408" cy="249"/>
          </a:xfrm>
        </p:grpSpPr>
        <p:sp>
          <p:nvSpPr>
            <p:cNvPr id="8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3</a:t>
              </a:r>
              <a:endPara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9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202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203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7204" name="KAN_4"/>
          <p:cNvGrpSpPr>
            <a:grpSpLocks/>
          </p:cNvGrpSpPr>
          <p:nvPr/>
        </p:nvGrpSpPr>
        <p:grpSpPr bwMode="auto">
          <a:xfrm>
            <a:off x="444500" y="3937000"/>
            <a:ext cx="647700" cy="395288"/>
            <a:chOff x="295" y="1248"/>
            <a:chExt cx="408" cy="249"/>
          </a:xfrm>
        </p:grpSpPr>
        <p:sp>
          <p:nvSpPr>
            <p:cNvPr id="11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4</a:t>
              </a:r>
              <a:endPara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2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3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208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209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7210" name="KAN_5"/>
          <p:cNvGrpSpPr>
            <a:grpSpLocks/>
          </p:cNvGrpSpPr>
          <p:nvPr/>
        </p:nvGrpSpPr>
        <p:grpSpPr bwMode="auto">
          <a:xfrm>
            <a:off x="444500" y="4572000"/>
            <a:ext cx="647700" cy="395288"/>
            <a:chOff x="295" y="1248"/>
            <a:chExt cx="408" cy="249"/>
          </a:xfrm>
        </p:grpSpPr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5</a:t>
              </a:r>
              <a:endPara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214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215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7216" name="KAN_6"/>
          <p:cNvGrpSpPr>
            <a:grpSpLocks/>
          </p:cNvGrpSpPr>
          <p:nvPr/>
        </p:nvGrpSpPr>
        <p:grpSpPr bwMode="auto">
          <a:xfrm>
            <a:off x="444500" y="5207000"/>
            <a:ext cx="647700" cy="395288"/>
            <a:chOff x="295" y="1248"/>
            <a:chExt cx="408" cy="249"/>
          </a:xfrm>
        </p:grpSpPr>
        <p:sp>
          <p:nvSpPr>
            <p:cNvPr id="57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6</a:t>
              </a:r>
              <a:endPara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58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59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220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221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7222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 smtClean="0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7171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smtClean="0">
                <a:solidFill>
                  <a:schemeClr val="hlink"/>
                </a:solidFill>
                <a:latin typeface="Arial" charset="0"/>
              </a:rPr>
              <a:t>10</a:t>
            </a:r>
            <a:endParaRPr lang="ru-RU" b="1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7172" name="Out_Tim"/>
          <p:cNvSpPr txBox="1">
            <a:spLocks noChangeArrowheads="1"/>
          </p:cNvSpPr>
          <p:nvPr/>
        </p:nvSpPr>
        <p:spPr bwMode="auto">
          <a:xfrm>
            <a:off x="8101013" y="6418263"/>
            <a:ext cx="647700" cy="221866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endParaRPr lang="ru-RU" sz="130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7173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grpSp>
        <p:nvGrpSpPr>
          <p:cNvPr id="17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7175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176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177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5177" name="AutoShape 54"/>
          <p:cNvSpPr>
            <a:spLocks noChangeArrowheads="1"/>
          </p:cNvSpPr>
          <p:nvPr/>
        </p:nvSpPr>
        <p:spPr bwMode="auto">
          <a:xfrm>
            <a:off x="2795588" y="6407150"/>
            <a:ext cx="2879725" cy="2825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38100" cmpd="dbl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1200">
                <a:latin typeface="Arial" charset="0"/>
              </a:rPr>
              <a:t>Выберите все правильные ответы!</a:t>
            </a:r>
          </a:p>
        </p:txBody>
      </p:sp>
      <p:sp>
        <p:nvSpPr>
          <p:cNvPr id="7179" name="Rectangle 47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4400" dirty="0" smtClean="0">
                <a:solidFill>
                  <a:schemeClr val="tx2"/>
                </a:solidFill>
                <a:latin typeface="Arial" charset="0"/>
              </a:rPr>
              <a:t>В каких словах сделаны ошибки?</a:t>
            </a:r>
            <a:endParaRPr lang="ru-RU" sz="44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7180" name="Rectangle 48"/>
          <p:cNvSpPr>
            <a:spLocks noChangeArrowheads="1"/>
          </p:cNvSpPr>
          <p:nvPr/>
        </p:nvSpPr>
        <p:spPr bwMode="auto">
          <a:xfrm>
            <a:off x="1292225" y="201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err="1" smtClean="0">
                <a:latin typeface="Arial" charset="0"/>
              </a:rPr>
              <a:t>Росия</a:t>
            </a:r>
            <a:endParaRPr lang="ru-RU" sz="2400" dirty="0">
              <a:latin typeface="Arial" charset="0"/>
            </a:endParaRPr>
          </a:p>
        </p:txBody>
      </p:sp>
      <p:sp>
        <p:nvSpPr>
          <p:cNvPr id="7181" name="Rectangle 49"/>
          <p:cNvSpPr>
            <a:spLocks noChangeArrowheads="1"/>
          </p:cNvSpPr>
          <p:nvPr/>
        </p:nvSpPr>
        <p:spPr bwMode="auto">
          <a:xfrm>
            <a:off x="1292225" y="2647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Москва</a:t>
            </a:r>
            <a:endParaRPr lang="ru-RU" sz="2400" dirty="0">
              <a:latin typeface="Arial" charset="0"/>
            </a:endParaRPr>
          </a:p>
        </p:txBody>
      </p:sp>
      <p:sp>
        <p:nvSpPr>
          <p:cNvPr id="7182" name="Rectangle 50"/>
          <p:cNvSpPr>
            <a:spLocks noChangeArrowheads="1"/>
          </p:cNvSpPr>
          <p:nvPr/>
        </p:nvSpPr>
        <p:spPr bwMode="auto">
          <a:xfrm>
            <a:off x="1292225" y="328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smtClean="0">
                <a:latin typeface="Arial" charset="0"/>
              </a:rPr>
              <a:t>рибята </a:t>
            </a:r>
            <a:endParaRPr lang="ru-RU" sz="2400" dirty="0">
              <a:latin typeface="Arial" charset="0"/>
            </a:endParaRPr>
          </a:p>
        </p:txBody>
      </p:sp>
      <p:sp>
        <p:nvSpPr>
          <p:cNvPr id="7183" name="Rectangle 51"/>
          <p:cNvSpPr>
            <a:spLocks noChangeArrowheads="1"/>
          </p:cNvSpPr>
          <p:nvPr/>
        </p:nvSpPr>
        <p:spPr bwMode="auto">
          <a:xfrm>
            <a:off x="1292225" y="3917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smtClean="0">
                <a:latin typeface="Arial" charset="0"/>
              </a:rPr>
              <a:t>воробей </a:t>
            </a:r>
            <a:endParaRPr lang="ru-RU" sz="2400" dirty="0">
              <a:latin typeface="Arial" charset="0"/>
            </a:endParaRPr>
          </a:p>
        </p:txBody>
      </p:sp>
      <p:sp>
        <p:nvSpPr>
          <p:cNvPr id="7184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smtClean="0">
                <a:latin typeface="Arial" charset="0"/>
              </a:rPr>
              <a:t>русский </a:t>
            </a:r>
            <a:endParaRPr lang="ru-RU" sz="2400" dirty="0">
              <a:latin typeface="Arial" charset="0"/>
            </a:endParaRPr>
          </a:p>
        </p:txBody>
      </p:sp>
      <p:sp>
        <p:nvSpPr>
          <p:cNvPr id="7185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весело </a:t>
            </a:r>
            <a:endParaRPr lang="ru-RU" sz="2400" dirty="0">
              <a:latin typeface="Arial" charset="0"/>
            </a:endParaRPr>
          </a:p>
        </p:txBody>
      </p:sp>
      <p:grpSp>
        <p:nvGrpSpPr>
          <p:cNvPr id="18" name="KAN_1"/>
          <p:cNvGrpSpPr>
            <a:grpSpLocks/>
          </p:cNvGrpSpPr>
          <p:nvPr/>
        </p:nvGrpSpPr>
        <p:grpSpPr bwMode="auto">
          <a:xfrm>
            <a:off x="444500" y="2032000"/>
            <a:ext cx="647700" cy="395288"/>
            <a:chOff x="295" y="1248"/>
            <a:chExt cx="408" cy="249"/>
          </a:xfrm>
        </p:grpSpPr>
        <p:sp>
          <p:nvSpPr>
            <p:cNvPr id="2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>
                <a:defRPr/>
              </a:pPr>
              <a:r>
                <a:rPr lang="en-US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1</a:t>
              </a:r>
              <a:endParaRPr lang="ru-RU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3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190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191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9" name="KAN_2"/>
          <p:cNvGrpSpPr>
            <a:grpSpLocks/>
          </p:cNvGrpSpPr>
          <p:nvPr/>
        </p:nvGrpSpPr>
        <p:grpSpPr bwMode="auto">
          <a:xfrm>
            <a:off x="444500" y="2667000"/>
            <a:ext cx="647700" cy="395288"/>
            <a:chOff x="295" y="1248"/>
            <a:chExt cx="408" cy="249"/>
          </a:xfrm>
        </p:grpSpPr>
        <p:sp>
          <p:nvSpPr>
            <p:cNvPr id="5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2</a:t>
              </a:r>
              <a:endPara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7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196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19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0" name="KAN_3"/>
          <p:cNvGrpSpPr>
            <a:grpSpLocks/>
          </p:cNvGrpSpPr>
          <p:nvPr/>
        </p:nvGrpSpPr>
        <p:grpSpPr bwMode="auto">
          <a:xfrm>
            <a:off x="444500" y="3302000"/>
            <a:ext cx="647700" cy="395288"/>
            <a:chOff x="295" y="1248"/>
            <a:chExt cx="408" cy="249"/>
          </a:xfrm>
        </p:grpSpPr>
        <p:sp>
          <p:nvSpPr>
            <p:cNvPr id="8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3</a:t>
              </a:r>
              <a:endPara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9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202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203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1" name="KAN_4"/>
          <p:cNvGrpSpPr>
            <a:grpSpLocks/>
          </p:cNvGrpSpPr>
          <p:nvPr/>
        </p:nvGrpSpPr>
        <p:grpSpPr bwMode="auto">
          <a:xfrm>
            <a:off x="444500" y="3937000"/>
            <a:ext cx="647700" cy="395288"/>
            <a:chOff x="295" y="1248"/>
            <a:chExt cx="408" cy="249"/>
          </a:xfrm>
        </p:grpSpPr>
        <p:sp>
          <p:nvSpPr>
            <p:cNvPr id="11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4</a:t>
              </a:r>
              <a:endPara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2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3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208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209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2" name="KAN_5"/>
          <p:cNvGrpSpPr>
            <a:grpSpLocks/>
          </p:cNvGrpSpPr>
          <p:nvPr/>
        </p:nvGrpSpPr>
        <p:grpSpPr bwMode="auto">
          <a:xfrm>
            <a:off x="444500" y="4572000"/>
            <a:ext cx="647700" cy="395288"/>
            <a:chOff x="295" y="1248"/>
            <a:chExt cx="408" cy="249"/>
          </a:xfrm>
        </p:grpSpPr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5</a:t>
              </a:r>
              <a:endPara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214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215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3" name="KAN_6"/>
          <p:cNvGrpSpPr>
            <a:grpSpLocks/>
          </p:cNvGrpSpPr>
          <p:nvPr/>
        </p:nvGrpSpPr>
        <p:grpSpPr bwMode="auto">
          <a:xfrm>
            <a:off x="444500" y="5207000"/>
            <a:ext cx="647700" cy="395288"/>
            <a:chOff x="295" y="1248"/>
            <a:chExt cx="408" cy="249"/>
          </a:xfrm>
        </p:grpSpPr>
        <p:sp>
          <p:nvSpPr>
            <p:cNvPr id="57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6</a:t>
              </a:r>
              <a:endPara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58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59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220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221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7222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 smtClean="0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7171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smtClean="0">
                <a:solidFill>
                  <a:schemeClr val="hlink"/>
                </a:solidFill>
                <a:latin typeface="Arial" charset="0"/>
              </a:rPr>
              <a:t>11</a:t>
            </a:r>
            <a:endParaRPr lang="ru-RU" b="1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7172" name="Out_Tim"/>
          <p:cNvSpPr txBox="1">
            <a:spLocks noChangeArrowheads="1"/>
          </p:cNvSpPr>
          <p:nvPr/>
        </p:nvSpPr>
        <p:spPr bwMode="auto">
          <a:xfrm>
            <a:off x="8101013" y="6418263"/>
            <a:ext cx="647700" cy="221866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endParaRPr lang="ru-RU" sz="130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7173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grpSp>
        <p:nvGrpSpPr>
          <p:cNvPr id="17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7175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176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177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5177" name="AutoShape 54"/>
          <p:cNvSpPr>
            <a:spLocks noChangeArrowheads="1"/>
          </p:cNvSpPr>
          <p:nvPr/>
        </p:nvSpPr>
        <p:spPr bwMode="auto">
          <a:xfrm>
            <a:off x="2795588" y="6407150"/>
            <a:ext cx="2879725" cy="2825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38100" cmpd="dbl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1200">
                <a:latin typeface="Arial" charset="0"/>
              </a:rPr>
              <a:t>Выберите все правильные ответы!</a:t>
            </a:r>
          </a:p>
        </p:txBody>
      </p:sp>
      <p:sp>
        <p:nvSpPr>
          <p:cNvPr id="7179" name="Rectangle 47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4400" dirty="0" smtClean="0">
                <a:solidFill>
                  <a:schemeClr val="tx2"/>
                </a:solidFill>
                <a:latin typeface="Arial" charset="0"/>
              </a:rPr>
              <a:t>Имена прилагательные отвечают на вопросы</a:t>
            </a:r>
            <a:endParaRPr lang="ru-RU" sz="44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7180" name="Rectangle 48"/>
          <p:cNvSpPr>
            <a:spLocks noChangeArrowheads="1"/>
          </p:cNvSpPr>
          <p:nvPr/>
        </p:nvSpPr>
        <p:spPr bwMode="auto">
          <a:xfrm>
            <a:off x="1292225" y="201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Какой </a:t>
            </a:r>
            <a:endParaRPr lang="ru-RU" sz="2400" dirty="0">
              <a:latin typeface="Arial" charset="0"/>
            </a:endParaRPr>
          </a:p>
        </p:txBody>
      </p:sp>
      <p:sp>
        <p:nvSpPr>
          <p:cNvPr id="7181" name="Rectangle 49"/>
          <p:cNvSpPr>
            <a:spLocks noChangeArrowheads="1"/>
          </p:cNvSpPr>
          <p:nvPr/>
        </p:nvSpPr>
        <p:spPr bwMode="auto">
          <a:xfrm>
            <a:off x="1292225" y="2647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Что </a:t>
            </a:r>
            <a:endParaRPr lang="ru-RU" sz="2400" dirty="0">
              <a:latin typeface="Arial" charset="0"/>
            </a:endParaRPr>
          </a:p>
        </p:txBody>
      </p:sp>
      <p:sp>
        <p:nvSpPr>
          <p:cNvPr id="7182" name="Rectangle 50"/>
          <p:cNvSpPr>
            <a:spLocks noChangeArrowheads="1"/>
          </p:cNvSpPr>
          <p:nvPr/>
        </p:nvSpPr>
        <p:spPr bwMode="auto">
          <a:xfrm>
            <a:off x="1292225" y="328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Какая </a:t>
            </a:r>
            <a:endParaRPr lang="ru-RU" sz="2400" dirty="0">
              <a:latin typeface="Arial" charset="0"/>
            </a:endParaRPr>
          </a:p>
        </p:txBody>
      </p:sp>
      <p:sp>
        <p:nvSpPr>
          <p:cNvPr id="7183" name="Rectangle 51"/>
          <p:cNvSpPr>
            <a:spLocks noChangeArrowheads="1"/>
          </p:cNvSpPr>
          <p:nvPr/>
        </p:nvSpPr>
        <p:spPr bwMode="auto">
          <a:xfrm>
            <a:off x="1292225" y="3917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кто</a:t>
            </a:r>
            <a:endParaRPr lang="ru-RU" sz="2400" dirty="0">
              <a:latin typeface="Arial" charset="0"/>
            </a:endParaRPr>
          </a:p>
        </p:txBody>
      </p:sp>
      <p:sp>
        <p:nvSpPr>
          <p:cNvPr id="7184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Какие </a:t>
            </a:r>
            <a:endParaRPr lang="ru-RU" sz="2400" dirty="0">
              <a:latin typeface="Arial" charset="0"/>
            </a:endParaRPr>
          </a:p>
        </p:txBody>
      </p:sp>
      <p:sp>
        <p:nvSpPr>
          <p:cNvPr id="7185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Какое </a:t>
            </a:r>
            <a:endParaRPr lang="ru-RU" sz="2400" dirty="0">
              <a:latin typeface="Arial" charset="0"/>
            </a:endParaRPr>
          </a:p>
        </p:txBody>
      </p:sp>
      <p:grpSp>
        <p:nvGrpSpPr>
          <p:cNvPr id="18" name="KAN_1"/>
          <p:cNvGrpSpPr>
            <a:grpSpLocks/>
          </p:cNvGrpSpPr>
          <p:nvPr/>
        </p:nvGrpSpPr>
        <p:grpSpPr bwMode="auto">
          <a:xfrm>
            <a:off x="444500" y="2032000"/>
            <a:ext cx="647700" cy="395288"/>
            <a:chOff x="295" y="1248"/>
            <a:chExt cx="408" cy="249"/>
          </a:xfrm>
        </p:grpSpPr>
        <p:sp>
          <p:nvSpPr>
            <p:cNvPr id="2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>
                <a:defRPr/>
              </a:pPr>
              <a:r>
                <a:rPr lang="en-US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1</a:t>
              </a:r>
              <a:endParaRPr lang="ru-RU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3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190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191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9" name="KAN_2"/>
          <p:cNvGrpSpPr>
            <a:grpSpLocks/>
          </p:cNvGrpSpPr>
          <p:nvPr/>
        </p:nvGrpSpPr>
        <p:grpSpPr bwMode="auto">
          <a:xfrm>
            <a:off x="444500" y="2667000"/>
            <a:ext cx="647700" cy="395288"/>
            <a:chOff x="295" y="1248"/>
            <a:chExt cx="408" cy="249"/>
          </a:xfrm>
        </p:grpSpPr>
        <p:sp>
          <p:nvSpPr>
            <p:cNvPr id="5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2</a:t>
              </a:r>
              <a:endPara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7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196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19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0" name="KAN_3"/>
          <p:cNvGrpSpPr>
            <a:grpSpLocks/>
          </p:cNvGrpSpPr>
          <p:nvPr/>
        </p:nvGrpSpPr>
        <p:grpSpPr bwMode="auto">
          <a:xfrm>
            <a:off x="444500" y="3302000"/>
            <a:ext cx="647700" cy="395288"/>
            <a:chOff x="295" y="1248"/>
            <a:chExt cx="408" cy="249"/>
          </a:xfrm>
        </p:grpSpPr>
        <p:sp>
          <p:nvSpPr>
            <p:cNvPr id="8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3</a:t>
              </a:r>
              <a:endPara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9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202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203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1" name="KAN_4"/>
          <p:cNvGrpSpPr>
            <a:grpSpLocks/>
          </p:cNvGrpSpPr>
          <p:nvPr/>
        </p:nvGrpSpPr>
        <p:grpSpPr bwMode="auto">
          <a:xfrm>
            <a:off x="444500" y="3937000"/>
            <a:ext cx="647700" cy="395288"/>
            <a:chOff x="295" y="1248"/>
            <a:chExt cx="408" cy="249"/>
          </a:xfrm>
        </p:grpSpPr>
        <p:sp>
          <p:nvSpPr>
            <p:cNvPr id="11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4</a:t>
              </a:r>
              <a:endPara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2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3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208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209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2" name="KAN_5"/>
          <p:cNvGrpSpPr>
            <a:grpSpLocks/>
          </p:cNvGrpSpPr>
          <p:nvPr/>
        </p:nvGrpSpPr>
        <p:grpSpPr bwMode="auto">
          <a:xfrm>
            <a:off x="444500" y="4572000"/>
            <a:ext cx="647700" cy="395288"/>
            <a:chOff x="295" y="1248"/>
            <a:chExt cx="408" cy="249"/>
          </a:xfrm>
        </p:grpSpPr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5</a:t>
              </a:r>
              <a:endPara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214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215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3" name="KAN_6"/>
          <p:cNvGrpSpPr>
            <a:grpSpLocks/>
          </p:cNvGrpSpPr>
          <p:nvPr/>
        </p:nvGrpSpPr>
        <p:grpSpPr bwMode="auto">
          <a:xfrm>
            <a:off x="444500" y="5207000"/>
            <a:ext cx="647700" cy="395288"/>
            <a:chOff x="295" y="1248"/>
            <a:chExt cx="408" cy="249"/>
          </a:xfrm>
        </p:grpSpPr>
        <p:sp>
          <p:nvSpPr>
            <p:cNvPr id="57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6</a:t>
              </a:r>
              <a:endPara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58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59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220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221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7222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 smtClean="0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7171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smtClean="0">
                <a:solidFill>
                  <a:schemeClr val="hlink"/>
                </a:solidFill>
                <a:latin typeface="Arial" charset="0"/>
              </a:rPr>
              <a:t>12</a:t>
            </a:r>
            <a:endParaRPr lang="ru-RU" b="1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7172" name="Out_Tim"/>
          <p:cNvSpPr txBox="1">
            <a:spLocks noChangeArrowheads="1"/>
          </p:cNvSpPr>
          <p:nvPr/>
        </p:nvSpPr>
        <p:spPr bwMode="auto">
          <a:xfrm>
            <a:off x="8101013" y="6418263"/>
            <a:ext cx="647700" cy="221866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endParaRPr lang="ru-RU" sz="130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7173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grpSp>
        <p:nvGrpSpPr>
          <p:cNvPr id="17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7175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176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177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5177" name="AutoShape 54"/>
          <p:cNvSpPr>
            <a:spLocks noChangeArrowheads="1"/>
          </p:cNvSpPr>
          <p:nvPr/>
        </p:nvSpPr>
        <p:spPr bwMode="auto">
          <a:xfrm>
            <a:off x="2795588" y="6407150"/>
            <a:ext cx="2879725" cy="2825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38100" cmpd="dbl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1200">
                <a:latin typeface="Arial" charset="0"/>
              </a:rPr>
              <a:t>Выберите все правильные ответы!</a:t>
            </a:r>
          </a:p>
        </p:txBody>
      </p:sp>
      <p:sp>
        <p:nvSpPr>
          <p:cNvPr id="7179" name="Rectangle 47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4400" dirty="0" smtClean="0">
                <a:solidFill>
                  <a:schemeClr val="tx2"/>
                </a:solidFill>
                <a:latin typeface="Arial" charset="0"/>
              </a:rPr>
              <a:t>Имена существительные бывают </a:t>
            </a:r>
            <a:endParaRPr lang="ru-RU" sz="44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7180" name="Rectangle 48"/>
          <p:cNvSpPr>
            <a:spLocks noChangeArrowheads="1"/>
          </p:cNvSpPr>
          <p:nvPr/>
        </p:nvSpPr>
        <p:spPr bwMode="auto">
          <a:xfrm>
            <a:off x="1292225" y="201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Одушевлённые </a:t>
            </a:r>
            <a:endParaRPr lang="ru-RU" sz="2400" dirty="0">
              <a:latin typeface="Arial" charset="0"/>
            </a:endParaRPr>
          </a:p>
        </p:txBody>
      </p:sp>
      <p:sp>
        <p:nvSpPr>
          <p:cNvPr id="7181" name="Rectangle 49"/>
          <p:cNvSpPr>
            <a:spLocks noChangeArrowheads="1"/>
          </p:cNvSpPr>
          <p:nvPr/>
        </p:nvSpPr>
        <p:spPr bwMode="auto">
          <a:xfrm>
            <a:off x="1292225" y="2647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Вопросительные </a:t>
            </a:r>
            <a:endParaRPr lang="ru-RU" sz="2400" dirty="0">
              <a:latin typeface="Arial" charset="0"/>
            </a:endParaRPr>
          </a:p>
        </p:txBody>
      </p:sp>
      <p:sp>
        <p:nvSpPr>
          <p:cNvPr id="7182" name="Rectangle 50"/>
          <p:cNvSpPr>
            <a:spLocks noChangeArrowheads="1"/>
          </p:cNvSpPr>
          <p:nvPr/>
        </p:nvSpPr>
        <p:spPr bwMode="auto">
          <a:xfrm>
            <a:off x="1292225" y="328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Неодушевлённые </a:t>
            </a:r>
            <a:endParaRPr lang="ru-RU" sz="2400" dirty="0">
              <a:latin typeface="Arial" charset="0"/>
            </a:endParaRPr>
          </a:p>
        </p:txBody>
      </p:sp>
      <p:sp>
        <p:nvSpPr>
          <p:cNvPr id="7183" name="Rectangle 51"/>
          <p:cNvSpPr>
            <a:spLocks noChangeArrowheads="1"/>
          </p:cNvSpPr>
          <p:nvPr/>
        </p:nvSpPr>
        <p:spPr bwMode="auto">
          <a:xfrm>
            <a:off x="1292225" y="3917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Повествовательные </a:t>
            </a:r>
            <a:endParaRPr lang="ru-RU" sz="2400" dirty="0">
              <a:latin typeface="Arial" charset="0"/>
            </a:endParaRPr>
          </a:p>
        </p:txBody>
      </p:sp>
      <p:sp>
        <p:nvSpPr>
          <p:cNvPr id="7184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Собственные </a:t>
            </a:r>
            <a:endParaRPr lang="ru-RU" sz="2400" dirty="0">
              <a:latin typeface="Arial" charset="0"/>
            </a:endParaRPr>
          </a:p>
        </p:txBody>
      </p:sp>
      <p:sp>
        <p:nvSpPr>
          <p:cNvPr id="7185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Нарицательные </a:t>
            </a:r>
            <a:endParaRPr lang="ru-RU" sz="2400" dirty="0">
              <a:latin typeface="Arial" charset="0"/>
            </a:endParaRPr>
          </a:p>
        </p:txBody>
      </p:sp>
      <p:grpSp>
        <p:nvGrpSpPr>
          <p:cNvPr id="18" name="KAN_1"/>
          <p:cNvGrpSpPr>
            <a:grpSpLocks/>
          </p:cNvGrpSpPr>
          <p:nvPr/>
        </p:nvGrpSpPr>
        <p:grpSpPr bwMode="auto">
          <a:xfrm>
            <a:off x="444500" y="2032000"/>
            <a:ext cx="647700" cy="395288"/>
            <a:chOff x="295" y="1248"/>
            <a:chExt cx="408" cy="249"/>
          </a:xfrm>
        </p:grpSpPr>
        <p:sp>
          <p:nvSpPr>
            <p:cNvPr id="2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>
                <a:defRPr/>
              </a:pPr>
              <a:r>
                <a:rPr lang="en-US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1</a:t>
              </a:r>
              <a:endParaRPr lang="ru-RU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3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190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191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9" name="KAN_2"/>
          <p:cNvGrpSpPr>
            <a:grpSpLocks/>
          </p:cNvGrpSpPr>
          <p:nvPr/>
        </p:nvGrpSpPr>
        <p:grpSpPr bwMode="auto">
          <a:xfrm>
            <a:off x="444500" y="2667000"/>
            <a:ext cx="647700" cy="395288"/>
            <a:chOff x="295" y="1248"/>
            <a:chExt cx="408" cy="249"/>
          </a:xfrm>
        </p:grpSpPr>
        <p:sp>
          <p:nvSpPr>
            <p:cNvPr id="5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2</a:t>
              </a:r>
              <a:endPara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7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196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19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0" name="KAN_3"/>
          <p:cNvGrpSpPr>
            <a:grpSpLocks/>
          </p:cNvGrpSpPr>
          <p:nvPr/>
        </p:nvGrpSpPr>
        <p:grpSpPr bwMode="auto">
          <a:xfrm>
            <a:off x="444500" y="3302000"/>
            <a:ext cx="647700" cy="395288"/>
            <a:chOff x="295" y="1248"/>
            <a:chExt cx="408" cy="249"/>
          </a:xfrm>
        </p:grpSpPr>
        <p:sp>
          <p:nvSpPr>
            <p:cNvPr id="8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3</a:t>
              </a:r>
              <a:endPara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9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202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203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1" name="KAN_4"/>
          <p:cNvGrpSpPr>
            <a:grpSpLocks/>
          </p:cNvGrpSpPr>
          <p:nvPr/>
        </p:nvGrpSpPr>
        <p:grpSpPr bwMode="auto">
          <a:xfrm>
            <a:off x="444500" y="3937000"/>
            <a:ext cx="647700" cy="395288"/>
            <a:chOff x="295" y="1248"/>
            <a:chExt cx="408" cy="249"/>
          </a:xfrm>
        </p:grpSpPr>
        <p:sp>
          <p:nvSpPr>
            <p:cNvPr id="11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4</a:t>
              </a:r>
              <a:endPara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2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3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208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209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2" name="KAN_5"/>
          <p:cNvGrpSpPr>
            <a:grpSpLocks/>
          </p:cNvGrpSpPr>
          <p:nvPr/>
        </p:nvGrpSpPr>
        <p:grpSpPr bwMode="auto">
          <a:xfrm>
            <a:off x="444500" y="4572000"/>
            <a:ext cx="647700" cy="395288"/>
            <a:chOff x="295" y="1248"/>
            <a:chExt cx="408" cy="249"/>
          </a:xfrm>
        </p:grpSpPr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5</a:t>
              </a:r>
              <a:endPara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214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215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3" name="KAN_6"/>
          <p:cNvGrpSpPr>
            <a:grpSpLocks/>
          </p:cNvGrpSpPr>
          <p:nvPr/>
        </p:nvGrpSpPr>
        <p:grpSpPr bwMode="auto">
          <a:xfrm>
            <a:off x="444500" y="5207000"/>
            <a:ext cx="647700" cy="395288"/>
            <a:chOff x="295" y="1248"/>
            <a:chExt cx="408" cy="249"/>
          </a:xfrm>
        </p:grpSpPr>
        <p:sp>
          <p:nvSpPr>
            <p:cNvPr id="57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6</a:t>
              </a:r>
              <a:endPara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58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59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220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221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7222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 smtClean="0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7171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smtClean="0">
                <a:solidFill>
                  <a:schemeClr val="hlink"/>
                </a:solidFill>
                <a:latin typeface="Arial" charset="0"/>
              </a:rPr>
              <a:t>13</a:t>
            </a:r>
            <a:endParaRPr lang="ru-RU" b="1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7172" name="Out_Tim"/>
          <p:cNvSpPr txBox="1">
            <a:spLocks noChangeArrowheads="1"/>
          </p:cNvSpPr>
          <p:nvPr/>
        </p:nvSpPr>
        <p:spPr bwMode="auto">
          <a:xfrm>
            <a:off x="8101013" y="6418263"/>
            <a:ext cx="647700" cy="221866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endParaRPr lang="ru-RU" sz="130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7173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grpSp>
        <p:nvGrpSpPr>
          <p:cNvPr id="17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7175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176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177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5177" name="AutoShape 54"/>
          <p:cNvSpPr>
            <a:spLocks noChangeArrowheads="1"/>
          </p:cNvSpPr>
          <p:nvPr/>
        </p:nvSpPr>
        <p:spPr bwMode="auto">
          <a:xfrm>
            <a:off x="2795588" y="6407150"/>
            <a:ext cx="2879725" cy="2825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38100" cmpd="dbl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1200">
                <a:latin typeface="Arial" charset="0"/>
              </a:rPr>
              <a:t>Выберите все правильные ответы!</a:t>
            </a:r>
          </a:p>
        </p:txBody>
      </p:sp>
      <p:sp>
        <p:nvSpPr>
          <p:cNvPr id="7179" name="Rectangle 47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4400" dirty="0" smtClean="0">
                <a:solidFill>
                  <a:schemeClr val="tx2"/>
                </a:solidFill>
                <a:latin typeface="Arial" charset="0"/>
              </a:rPr>
              <a:t>У текста есть</a:t>
            </a:r>
            <a:endParaRPr lang="ru-RU" sz="44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7180" name="Rectangle 48"/>
          <p:cNvSpPr>
            <a:spLocks noChangeArrowheads="1"/>
          </p:cNvSpPr>
          <p:nvPr/>
        </p:nvSpPr>
        <p:spPr bwMode="auto">
          <a:xfrm>
            <a:off x="1292225" y="201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Заглавие </a:t>
            </a:r>
            <a:endParaRPr lang="ru-RU" sz="2400" dirty="0">
              <a:latin typeface="Arial" charset="0"/>
            </a:endParaRPr>
          </a:p>
        </p:txBody>
      </p:sp>
      <p:sp>
        <p:nvSpPr>
          <p:cNvPr id="7181" name="Rectangle 49"/>
          <p:cNvSpPr>
            <a:spLocks noChangeArrowheads="1"/>
          </p:cNvSpPr>
          <p:nvPr/>
        </p:nvSpPr>
        <p:spPr bwMode="auto">
          <a:xfrm>
            <a:off x="1292225" y="2647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Главная мысль</a:t>
            </a:r>
            <a:endParaRPr lang="ru-RU" sz="2400" dirty="0">
              <a:latin typeface="Arial" charset="0"/>
            </a:endParaRPr>
          </a:p>
        </p:txBody>
      </p:sp>
      <p:sp>
        <p:nvSpPr>
          <p:cNvPr id="7182" name="Rectangle 50"/>
          <p:cNvSpPr>
            <a:spLocks noChangeArrowheads="1"/>
          </p:cNvSpPr>
          <p:nvPr/>
        </p:nvSpPr>
        <p:spPr bwMode="auto">
          <a:xfrm>
            <a:off x="1292225" y="328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Слова </a:t>
            </a:r>
            <a:endParaRPr lang="ru-RU" sz="2400" dirty="0">
              <a:latin typeface="Arial" charset="0"/>
            </a:endParaRPr>
          </a:p>
        </p:txBody>
      </p:sp>
      <p:sp>
        <p:nvSpPr>
          <p:cNvPr id="7183" name="Rectangle 51"/>
          <p:cNvSpPr>
            <a:spLocks noChangeArrowheads="1"/>
          </p:cNvSpPr>
          <p:nvPr/>
        </p:nvSpPr>
        <p:spPr bwMode="auto">
          <a:xfrm>
            <a:off x="1292225" y="3917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Тема </a:t>
            </a:r>
            <a:endParaRPr lang="ru-RU" sz="2400" dirty="0">
              <a:latin typeface="Arial" charset="0"/>
            </a:endParaRPr>
          </a:p>
        </p:txBody>
      </p:sp>
      <p:sp>
        <p:nvSpPr>
          <p:cNvPr id="7184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Точка </a:t>
            </a:r>
            <a:endParaRPr lang="ru-RU" sz="2400" dirty="0">
              <a:latin typeface="Arial" charset="0"/>
            </a:endParaRPr>
          </a:p>
        </p:txBody>
      </p:sp>
      <p:sp>
        <p:nvSpPr>
          <p:cNvPr id="7185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Части </a:t>
            </a:r>
            <a:endParaRPr lang="ru-RU" sz="2400" dirty="0">
              <a:latin typeface="Arial" charset="0"/>
            </a:endParaRPr>
          </a:p>
        </p:txBody>
      </p:sp>
      <p:grpSp>
        <p:nvGrpSpPr>
          <p:cNvPr id="18" name="KAN_1"/>
          <p:cNvGrpSpPr>
            <a:grpSpLocks/>
          </p:cNvGrpSpPr>
          <p:nvPr/>
        </p:nvGrpSpPr>
        <p:grpSpPr bwMode="auto">
          <a:xfrm>
            <a:off x="444500" y="2032000"/>
            <a:ext cx="647700" cy="395288"/>
            <a:chOff x="295" y="1248"/>
            <a:chExt cx="408" cy="249"/>
          </a:xfrm>
        </p:grpSpPr>
        <p:sp>
          <p:nvSpPr>
            <p:cNvPr id="2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>
                <a:defRPr/>
              </a:pPr>
              <a:r>
                <a:rPr lang="en-US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1</a:t>
              </a:r>
              <a:endParaRPr lang="ru-RU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3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190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191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9" name="KAN_2"/>
          <p:cNvGrpSpPr>
            <a:grpSpLocks/>
          </p:cNvGrpSpPr>
          <p:nvPr/>
        </p:nvGrpSpPr>
        <p:grpSpPr bwMode="auto">
          <a:xfrm>
            <a:off x="444500" y="2667000"/>
            <a:ext cx="647700" cy="395288"/>
            <a:chOff x="295" y="1248"/>
            <a:chExt cx="408" cy="249"/>
          </a:xfrm>
        </p:grpSpPr>
        <p:sp>
          <p:nvSpPr>
            <p:cNvPr id="5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2</a:t>
              </a:r>
              <a:endPara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7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196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19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0" name="KAN_3"/>
          <p:cNvGrpSpPr>
            <a:grpSpLocks/>
          </p:cNvGrpSpPr>
          <p:nvPr/>
        </p:nvGrpSpPr>
        <p:grpSpPr bwMode="auto">
          <a:xfrm>
            <a:off x="444500" y="3302000"/>
            <a:ext cx="647700" cy="395288"/>
            <a:chOff x="295" y="1248"/>
            <a:chExt cx="408" cy="249"/>
          </a:xfrm>
        </p:grpSpPr>
        <p:sp>
          <p:nvSpPr>
            <p:cNvPr id="8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3</a:t>
              </a:r>
              <a:endPara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9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202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203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1" name="KAN_4"/>
          <p:cNvGrpSpPr>
            <a:grpSpLocks/>
          </p:cNvGrpSpPr>
          <p:nvPr/>
        </p:nvGrpSpPr>
        <p:grpSpPr bwMode="auto">
          <a:xfrm>
            <a:off x="444500" y="3937000"/>
            <a:ext cx="647700" cy="395288"/>
            <a:chOff x="295" y="1248"/>
            <a:chExt cx="408" cy="249"/>
          </a:xfrm>
        </p:grpSpPr>
        <p:sp>
          <p:nvSpPr>
            <p:cNvPr id="11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4</a:t>
              </a:r>
              <a:endPara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2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3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208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209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2" name="KAN_5"/>
          <p:cNvGrpSpPr>
            <a:grpSpLocks/>
          </p:cNvGrpSpPr>
          <p:nvPr/>
        </p:nvGrpSpPr>
        <p:grpSpPr bwMode="auto">
          <a:xfrm>
            <a:off x="444500" y="4572000"/>
            <a:ext cx="647700" cy="395288"/>
            <a:chOff x="295" y="1248"/>
            <a:chExt cx="408" cy="249"/>
          </a:xfrm>
        </p:grpSpPr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5</a:t>
              </a:r>
              <a:endPara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214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215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3" name="KAN_6"/>
          <p:cNvGrpSpPr>
            <a:grpSpLocks/>
          </p:cNvGrpSpPr>
          <p:nvPr/>
        </p:nvGrpSpPr>
        <p:grpSpPr bwMode="auto">
          <a:xfrm>
            <a:off x="444500" y="5207000"/>
            <a:ext cx="647700" cy="395288"/>
            <a:chOff x="295" y="1248"/>
            <a:chExt cx="408" cy="249"/>
          </a:xfrm>
        </p:grpSpPr>
        <p:sp>
          <p:nvSpPr>
            <p:cNvPr id="57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6</a:t>
              </a:r>
              <a:endPara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58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59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220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221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7222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 smtClean="0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7171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smtClean="0">
                <a:solidFill>
                  <a:schemeClr val="hlink"/>
                </a:solidFill>
                <a:latin typeface="Arial" charset="0"/>
              </a:rPr>
              <a:t>14</a:t>
            </a:r>
            <a:endParaRPr lang="ru-RU" b="1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7172" name="Out_Tim"/>
          <p:cNvSpPr txBox="1">
            <a:spLocks noChangeArrowheads="1"/>
          </p:cNvSpPr>
          <p:nvPr/>
        </p:nvSpPr>
        <p:spPr bwMode="auto">
          <a:xfrm>
            <a:off x="8101013" y="6418263"/>
            <a:ext cx="647700" cy="221866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endParaRPr lang="ru-RU" sz="130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7173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grpSp>
        <p:nvGrpSpPr>
          <p:cNvPr id="17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7175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176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177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5177" name="AutoShape 54"/>
          <p:cNvSpPr>
            <a:spLocks noChangeArrowheads="1"/>
          </p:cNvSpPr>
          <p:nvPr/>
        </p:nvSpPr>
        <p:spPr bwMode="auto">
          <a:xfrm>
            <a:off x="2795588" y="6407150"/>
            <a:ext cx="2879725" cy="2825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38100" cmpd="dbl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1200">
                <a:latin typeface="Arial" charset="0"/>
              </a:rPr>
              <a:t>Выберите все правильные ответы!</a:t>
            </a:r>
          </a:p>
        </p:txBody>
      </p:sp>
      <p:sp>
        <p:nvSpPr>
          <p:cNvPr id="7179" name="Rectangle 47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4400" dirty="0" smtClean="0">
                <a:solidFill>
                  <a:schemeClr val="tx2"/>
                </a:solidFill>
                <a:latin typeface="Arial" charset="0"/>
              </a:rPr>
              <a:t>В конце предложения ставится </a:t>
            </a:r>
            <a:endParaRPr lang="ru-RU" sz="44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7180" name="Rectangle 48"/>
          <p:cNvSpPr>
            <a:spLocks noChangeArrowheads="1"/>
          </p:cNvSpPr>
          <p:nvPr/>
        </p:nvSpPr>
        <p:spPr bwMode="auto">
          <a:xfrm>
            <a:off x="1292225" y="201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Запятая </a:t>
            </a:r>
            <a:endParaRPr lang="ru-RU" sz="2400" dirty="0">
              <a:latin typeface="Arial" charset="0"/>
            </a:endParaRPr>
          </a:p>
        </p:txBody>
      </p:sp>
      <p:sp>
        <p:nvSpPr>
          <p:cNvPr id="7181" name="Rectangle 49"/>
          <p:cNvSpPr>
            <a:spLocks noChangeArrowheads="1"/>
          </p:cNvSpPr>
          <p:nvPr/>
        </p:nvSpPr>
        <p:spPr bwMode="auto">
          <a:xfrm>
            <a:off x="1292225" y="2647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Вопросительный знак</a:t>
            </a:r>
            <a:endParaRPr lang="ru-RU" sz="2400" dirty="0">
              <a:latin typeface="Arial" charset="0"/>
            </a:endParaRPr>
          </a:p>
        </p:txBody>
      </p:sp>
      <p:sp>
        <p:nvSpPr>
          <p:cNvPr id="7182" name="Rectangle 50"/>
          <p:cNvSpPr>
            <a:spLocks noChangeArrowheads="1"/>
          </p:cNvSpPr>
          <p:nvPr/>
        </p:nvSpPr>
        <p:spPr bwMode="auto">
          <a:xfrm>
            <a:off x="1292225" y="328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Многоточие </a:t>
            </a:r>
            <a:endParaRPr lang="ru-RU" sz="2400" dirty="0">
              <a:latin typeface="Arial" charset="0"/>
            </a:endParaRPr>
          </a:p>
        </p:txBody>
      </p:sp>
      <p:sp>
        <p:nvSpPr>
          <p:cNvPr id="7183" name="Rectangle 51"/>
          <p:cNvSpPr>
            <a:spLocks noChangeArrowheads="1"/>
          </p:cNvSpPr>
          <p:nvPr/>
        </p:nvSpPr>
        <p:spPr bwMode="auto">
          <a:xfrm>
            <a:off x="1292225" y="3917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Тире </a:t>
            </a:r>
            <a:endParaRPr lang="ru-RU" sz="2400" dirty="0">
              <a:latin typeface="Arial" charset="0"/>
            </a:endParaRPr>
          </a:p>
        </p:txBody>
      </p:sp>
      <p:sp>
        <p:nvSpPr>
          <p:cNvPr id="7184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Восклицательный знак</a:t>
            </a:r>
            <a:endParaRPr lang="ru-RU" sz="2400" dirty="0">
              <a:latin typeface="Arial" charset="0"/>
            </a:endParaRPr>
          </a:p>
        </p:txBody>
      </p:sp>
      <p:sp>
        <p:nvSpPr>
          <p:cNvPr id="7185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Точка </a:t>
            </a:r>
            <a:endParaRPr lang="ru-RU" sz="2400" dirty="0">
              <a:latin typeface="Arial" charset="0"/>
            </a:endParaRPr>
          </a:p>
        </p:txBody>
      </p:sp>
      <p:grpSp>
        <p:nvGrpSpPr>
          <p:cNvPr id="18" name="KAN_1"/>
          <p:cNvGrpSpPr>
            <a:grpSpLocks/>
          </p:cNvGrpSpPr>
          <p:nvPr/>
        </p:nvGrpSpPr>
        <p:grpSpPr bwMode="auto">
          <a:xfrm>
            <a:off x="444500" y="2032000"/>
            <a:ext cx="647700" cy="395288"/>
            <a:chOff x="295" y="1248"/>
            <a:chExt cx="408" cy="249"/>
          </a:xfrm>
        </p:grpSpPr>
        <p:sp>
          <p:nvSpPr>
            <p:cNvPr id="2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>
                <a:defRPr/>
              </a:pPr>
              <a:r>
                <a:rPr lang="en-US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1</a:t>
              </a:r>
              <a:endParaRPr lang="ru-RU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3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190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191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9" name="KAN_2"/>
          <p:cNvGrpSpPr>
            <a:grpSpLocks/>
          </p:cNvGrpSpPr>
          <p:nvPr/>
        </p:nvGrpSpPr>
        <p:grpSpPr bwMode="auto">
          <a:xfrm>
            <a:off x="444500" y="2667000"/>
            <a:ext cx="647700" cy="395288"/>
            <a:chOff x="295" y="1248"/>
            <a:chExt cx="408" cy="249"/>
          </a:xfrm>
        </p:grpSpPr>
        <p:sp>
          <p:nvSpPr>
            <p:cNvPr id="5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2</a:t>
              </a:r>
              <a:endPara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7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196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19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0" name="KAN_3"/>
          <p:cNvGrpSpPr>
            <a:grpSpLocks/>
          </p:cNvGrpSpPr>
          <p:nvPr/>
        </p:nvGrpSpPr>
        <p:grpSpPr bwMode="auto">
          <a:xfrm>
            <a:off x="444500" y="3302000"/>
            <a:ext cx="647700" cy="395288"/>
            <a:chOff x="295" y="1248"/>
            <a:chExt cx="408" cy="249"/>
          </a:xfrm>
        </p:grpSpPr>
        <p:sp>
          <p:nvSpPr>
            <p:cNvPr id="8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3</a:t>
              </a:r>
              <a:endPara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9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202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203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1" name="KAN_4"/>
          <p:cNvGrpSpPr>
            <a:grpSpLocks/>
          </p:cNvGrpSpPr>
          <p:nvPr/>
        </p:nvGrpSpPr>
        <p:grpSpPr bwMode="auto">
          <a:xfrm>
            <a:off x="444500" y="3937000"/>
            <a:ext cx="647700" cy="395288"/>
            <a:chOff x="295" y="1248"/>
            <a:chExt cx="408" cy="249"/>
          </a:xfrm>
        </p:grpSpPr>
        <p:sp>
          <p:nvSpPr>
            <p:cNvPr id="11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4</a:t>
              </a:r>
              <a:endPara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2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3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208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209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2" name="KAN_5"/>
          <p:cNvGrpSpPr>
            <a:grpSpLocks/>
          </p:cNvGrpSpPr>
          <p:nvPr/>
        </p:nvGrpSpPr>
        <p:grpSpPr bwMode="auto">
          <a:xfrm>
            <a:off x="444500" y="4572000"/>
            <a:ext cx="647700" cy="395288"/>
            <a:chOff x="295" y="1248"/>
            <a:chExt cx="408" cy="249"/>
          </a:xfrm>
        </p:grpSpPr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5</a:t>
              </a:r>
              <a:endPara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214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215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3" name="KAN_6"/>
          <p:cNvGrpSpPr>
            <a:grpSpLocks/>
          </p:cNvGrpSpPr>
          <p:nvPr/>
        </p:nvGrpSpPr>
        <p:grpSpPr bwMode="auto">
          <a:xfrm>
            <a:off x="444500" y="5207000"/>
            <a:ext cx="647700" cy="395288"/>
            <a:chOff x="295" y="1248"/>
            <a:chExt cx="408" cy="249"/>
          </a:xfrm>
        </p:grpSpPr>
        <p:sp>
          <p:nvSpPr>
            <p:cNvPr id="57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6</a:t>
              </a:r>
              <a:endPara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58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59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220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221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7222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 smtClean="0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7171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smtClean="0">
                <a:solidFill>
                  <a:schemeClr val="hlink"/>
                </a:solidFill>
                <a:latin typeface="Arial" charset="0"/>
              </a:rPr>
              <a:t>15</a:t>
            </a:r>
            <a:endParaRPr lang="ru-RU" b="1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7172" name="Out_Tim"/>
          <p:cNvSpPr txBox="1">
            <a:spLocks noChangeArrowheads="1"/>
          </p:cNvSpPr>
          <p:nvPr/>
        </p:nvSpPr>
        <p:spPr bwMode="auto">
          <a:xfrm>
            <a:off x="8101013" y="6418263"/>
            <a:ext cx="647700" cy="221866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endParaRPr lang="ru-RU" sz="130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7173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grpSp>
        <p:nvGrpSpPr>
          <p:cNvPr id="17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7175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176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177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5177" name="AutoShape 54"/>
          <p:cNvSpPr>
            <a:spLocks noChangeArrowheads="1"/>
          </p:cNvSpPr>
          <p:nvPr/>
        </p:nvSpPr>
        <p:spPr bwMode="auto">
          <a:xfrm>
            <a:off x="2795588" y="6407150"/>
            <a:ext cx="2879725" cy="2825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38100" cmpd="dbl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1200">
                <a:latin typeface="Arial" charset="0"/>
              </a:rPr>
              <a:t>Выберите все правильные ответы!</a:t>
            </a:r>
          </a:p>
        </p:txBody>
      </p:sp>
      <p:sp>
        <p:nvSpPr>
          <p:cNvPr id="7179" name="Rectangle 47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4400" dirty="0" smtClean="0">
                <a:solidFill>
                  <a:schemeClr val="tx2"/>
                </a:solidFill>
                <a:latin typeface="Arial" charset="0"/>
              </a:rPr>
              <a:t>Как переносятся слова?</a:t>
            </a:r>
            <a:endParaRPr lang="ru-RU" sz="44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7180" name="Rectangle 48"/>
          <p:cNvSpPr>
            <a:spLocks noChangeArrowheads="1"/>
          </p:cNvSpPr>
          <p:nvPr/>
        </p:nvSpPr>
        <p:spPr bwMode="auto">
          <a:xfrm>
            <a:off x="1292225" y="201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По слогам</a:t>
            </a:r>
            <a:endParaRPr lang="ru-RU" sz="2400" dirty="0">
              <a:latin typeface="Arial" charset="0"/>
            </a:endParaRPr>
          </a:p>
        </p:txBody>
      </p:sp>
      <p:sp>
        <p:nvSpPr>
          <p:cNvPr id="7181" name="Rectangle 49"/>
          <p:cNvSpPr>
            <a:spLocks noChangeArrowheads="1"/>
          </p:cNvSpPr>
          <p:nvPr/>
        </p:nvSpPr>
        <p:spPr bwMode="auto">
          <a:xfrm>
            <a:off x="1292225" y="2647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По одной букве</a:t>
            </a:r>
            <a:endParaRPr lang="ru-RU" sz="2400" dirty="0">
              <a:latin typeface="Arial" charset="0"/>
            </a:endParaRPr>
          </a:p>
        </p:txBody>
      </p:sp>
      <p:sp>
        <p:nvSpPr>
          <p:cNvPr id="7182" name="Rectangle 50"/>
          <p:cNvSpPr>
            <a:spLocks noChangeArrowheads="1"/>
          </p:cNvSpPr>
          <p:nvPr/>
        </p:nvSpPr>
        <p:spPr bwMode="auto">
          <a:xfrm>
            <a:off x="1292225" y="328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1 букву переносить нельзя</a:t>
            </a:r>
            <a:endParaRPr lang="ru-RU" sz="2400" dirty="0">
              <a:latin typeface="Arial" charset="0"/>
            </a:endParaRPr>
          </a:p>
        </p:txBody>
      </p:sp>
      <p:sp>
        <p:nvSpPr>
          <p:cNvPr id="7183" name="Rectangle 51"/>
          <p:cNvSpPr>
            <a:spLocks noChangeArrowheads="1"/>
          </p:cNvSpPr>
          <p:nvPr/>
        </p:nvSpPr>
        <p:spPr bwMode="auto">
          <a:xfrm>
            <a:off x="1292225" y="3917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Если есть Ь,Ъ или Й то они остаются на строчке</a:t>
            </a:r>
            <a:endParaRPr lang="ru-RU" sz="2400" dirty="0">
              <a:latin typeface="Arial" charset="0"/>
            </a:endParaRPr>
          </a:p>
        </p:txBody>
      </p:sp>
      <p:sp>
        <p:nvSpPr>
          <p:cNvPr id="7184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000" dirty="0" smtClean="0">
                <a:latin typeface="Arial" charset="0"/>
              </a:rPr>
              <a:t>Двойные согласные переносят вместе, не разделяя</a:t>
            </a:r>
            <a:endParaRPr lang="ru-RU" sz="2000" dirty="0">
              <a:latin typeface="Arial" charset="0"/>
            </a:endParaRPr>
          </a:p>
        </p:txBody>
      </p:sp>
      <p:sp>
        <p:nvSpPr>
          <p:cNvPr id="7185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000" dirty="0" smtClean="0">
                <a:latin typeface="Arial" charset="0"/>
              </a:rPr>
              <a:t>Двойные согласные переносят одну оставляя на строке, а вторую переносят на другую строку</a:t>
            </a:r>
            <a:endParaRPr lang="ru-RU" sz="2000" dirty="0">
              <a:latin typeface="Arial" charset="0"/>
            </a:endParaRPr>
          </a:p>
        </p:txBody>
      </p:sp>
      <p:grpSp>
        <p:nvGrpSpPr>
          <p:cNvPr id="18" name="KAN_1"/>
          <p:cNvGrpSpPr>
            <a:grpSpLocks/>
          </p:cNvGrpSpPr>
          <p:nvPr/>
        </p:nvGrpSpPr>
        <p:grpSpPr bwMode="auto">
          <a:xfrm>
            <a:off x="444500" y="2032000"/>
            <a:ext cx="647700" cy="395288"/>
            <a:chOff x="295" y="1248"/>
            <a:chExt cx="408" cy="249"/>
          </a:xfrm>
        </p:grpSpPr>
        <p:sp>
          <p:nvSpPr>
            <p:cNvPr id="2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>
                <a:defRPr/>
              </a:pPr>
              <a:r>
                <a:rPr lang="en-US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1</a:t>
              </a:r>
              <a:endParaRPr lang="ru-RU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3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190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191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9" name="KAN_2"/>
          <p:cNvGrpSpPr>
            <a:grpSpLocks/>
          </p:cNvGrpSpPr>
          <p:nvPr/>
        </p:nvGrpSpPr>
        <p:grpSpPr bwMode="auto">
          <a:xfrm>
            <a:off x="444500" y="2667000"/>
            <a:ext cx="647700" cy="395288"/>
            <a:chOff x="295" y="1248"/>
            <a:chExt cx="408" cy="249"/>
          </a:xfrm>
        </p:grpSpPr>
        <p:sp>
          <p:nvSpPr>
            <p:cNvPr id="5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2</a:t>
              </a:r>
              <a:endPara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7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196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19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0" name="KAN_3"/>
          <p:cNvGrpSpPr>
            <a:grpSpLocks/>
          </p:cNvGrpSpPr>
          <p:nvPr/>
        </p:nvGrpSpPr>
        <p:grpSpPr bwMode="auto">
          <a:xfrm>
            <a:off x="444500" y="3302000"/>
            <a:ext cx="647700" cy="395288"/>
            <a:chOff x="295" y="1248"/>
            <a:chExt cx="408" cy="249"/>
          </a:xfrm>
        </p:grpSpPr>
        <p:sp>
          <p:nvSpPr>
            <p:cNvPr id="8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3</a:t>
              </a:r>
              <a:endPara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9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202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203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1" name="KAN_4"/>
          <p:cNvGrpSpPr>
            <a:grpSpLocks/>
          </p:cNvGrpSpPr>
          <p:nvPr/>
        </p:nvGrpSpPr>
        <p:grpSpPr bwMode="auto">
          <a:xfrm>
            <a:off x="444500" y="3937000"/>
            <a:ext cx="647700" cy="395288"/>
            <a:chOff x="295" y="1248"/>
            <a:chExt cx="408" cy="249"/>
          </a:xfrm>
        </p:grpSpPr>
        <p:sp>
          <p:nvSpPr>
            <p:cNvPr id="11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4</a:t>
              </a:r>
              <a:endPara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2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3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208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209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2" name="KAN_5"/>
          <p:cNvGrpSpPr>
            <a:grpSpLocks/>
          </p:cNvGrpSpPr>
          <p:nvPr/>
        </p:nvGrpSpPr>
        <p:grpSpPr bwMode="auto">
          <a:xfrm>
            <a:off x="444500" y="4572000"/>
            <a:ext cx="647700" cy="395288"/>
            <a:chOff x="295" y="1248"/>
            <a:chExt cx="408" cy="249"/>
          </a:xfrm>
        </p:grpSpPr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5</a:t>
              </a:r>
              <a:endPara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214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215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3" name="KAN_6"/>
          <p:cNvGrpSpPr>
            <a:grpSpLocks/>
          </p:cNvGrpSpPr>
          <p:nvPr/>
        </p:nvGrpSpPr>
        <p:grpSpPr bwMode="auto">
          <a:xfrm>
            <a:off x="444500" y="5207000"/>
            <a:ext cx="647700" cy="395288"/>
            <a:chOff x="295" y="1248"/>
            <a:chExt cx="408" cy="249"/>
          </a:xfrm>
        </p:grpSpPr>
        <p:sp>
          <p:nvSpPr>
            <p:cNvPr id="57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6</a:t>
              </a:r>
              <a:endPara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58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59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220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221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7222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 smtClean="0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7171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smtClean="0">
                <a:solidFill>
                  <a:schemeClr val="hlink"/>
                </a:solidFill>
                <a:latin typeface="Arial" charset="0"/>
              </a:rPr>
              <a:t>16</a:t>
            </a:r>
            <a:endParaRPr lang="ru-RU" b="1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7172" name="Out_Tim"/>
          <p:cNvSpPr txBox="1">
            <a:spLocks noChangeArrowheads="1"/>
          </p:cNvSpPr>
          <p:nvPr/>
        </p:nvSpPr>
        <p:spPr bwMode="auto">
          <a:xfrm>
            <a:off x="8101013" y="6418263"/>
            <a:ext cx="647700" cy="221866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endParaRPr lang="ru-RU" sz="130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7173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grpSp>
        <p:nvGrpSpPr>
          <p:cNvPr id="17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7175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176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177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5177" name="AutoShape 54"/>
          <p:cNvSpPr>
            <a:spLocks noChangeArrowheads="1"/>
          </p:cNvSpPr>
          <p:nvPr/>
        </p:nvSpPr>
        <p:spPr bwMode="auto">
          <a:xfrm>
            <a:off x="2795588" y="6407150"/>
            <a:ext cx="2879725" cy="2825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38100" cmpd="dbl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1200">
                <a:latin typeface="Arial" charset="0"/>
              </a:rPr>
              <a:t>Выберите все правильные ответы!</a:t>
            </a:r>
          </a:p>
        </p:txBody>
      </p:sp>
      <p:sp>
        <p:nvSpPr>
          <p:cNvPr id="7179" name="Rectangle 47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4400" dirty="0" smtClean="0">
                <a:solidFill>
                  <a:schemeClr val="tx2"/>
                </a:solidFill>
                <a:latin typeface="Arial" charset="0"/>
              </a:rPr>
              <a:t>Какие части слова ты знаешь?</a:t>
            </a:r>
            <a:endParaRPr lang="ru-RU" sz="44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7180" name="Rectangle 48"/>
          <p:cNvSpPr>
            <a:spLocks noChangeArrowheads="1"/>
          </p:cNvSpPr>
          <p:nvPr/>
        </p:nvSpPr>
        <p:spPr bwMode="auto">
          <a:xfrm>
            <a:off x="1292225" y="201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Приставка </a:t>
            </a:r>
            <a:endParaRPr lang="ru-RU" sz="2400" dirty="0">
              <a:latin typeface="Arial" charset="0"/>
            </a:endParaRPr>
          </a:p>
        </p:txBody>
      </p:sp>
      <p:sp>
        <p:nvSpPr>
          <p:cNvPr id="7181" name="Rectangle 49"/>
          <p:cNvSpPr>
            <a:spLocks noChangeArrowheads="1"/>
          </p:cNvSpPr>
          <p:nvPr/>
        </p:nvSpPr>
        <p:spPr bwMode="auto">
          <a:xfrm>
            <a:off x="1292225" y="2647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Буква </a:t>
            </a:r>
            <a:endParaRPr lang="ru-RU" sz="2400" dirty="0">
              <a:latin typeface="Arial" charset="0"/>
            </a:endParaRPr>
          </a:p>
        </p:txBody>
      </p:sp>
      <p:sp>
        <p:nvSpPr>
          <p:cNvPr id="7182" name="Rectangle 50"/>
          <p:cNvSpPr>
            <a:spLocks noChangeArrowheads="1"/>
          </p:cNvSpPr>
          <p:nvPr/>
        </p:nvSpPr>
        <p:spPr bwMode="auto">
          <a:xfrm>
            <a:off x="1292225" y="328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Суффикс </a:t>
            </a:r>
            <a:endParaRPr lang="ru-RU" sz="2400" dirty="0">
              <a:latin typeface="Arial" charset="0"/>
            </a:endParaRPr>
          </a:p>
        </p:txBody>
      </p:sp>
      <p:sp>
        <p:nvSpPr>
          <p:cNvPr id="7183" name="Rectangle 51"/>
          <p:cNvSpPr>
            <a:spLocks noChangeArrowheads="1"/>
          </p:cNvSpPr>
          <p:nvPr/>
        </p:nvSpPr>
        <p:spPr bwMode="auto">
          <a:xfrm>
            <a:off x="1292225" y="3917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Корень </a:t>
            </a:r>
            <a:endParaRPr lang="ru-RU" sz="2400" dirty="0">
              <a:latin typeface="Arial" charset="0"/>
            </a:endParaRPr>
          </a:p>
        </p:txBody>
      </p:sp>
      <p:sp>
        <p:nvSpPr>
          <p:cNvPr id="7184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Точка </a:t>
            </a:r>
            <a:endParaRPr lang="ru-RU" sz="2400" dirty="0">
              <a:latin typeface="Arial" charset="0"/>
            </a:endParaRPr>
          </a:p>
        </p:txBody>
      </p:sp>
      <p:sp>
        <p:nvSpPr>
          <p:cNvPr id="7185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Окончание </a:t>
            </a:r>
            <a:endParaRPr lang="ru-RU" sz="2400" dirty="0">
              <a:latin typeface="Arial" charset="0"/>
            </a:endParaRPr>
          </a:p>
        </p:txBody>
      </p:sp>
      <p:grpSp>
        <p:nvGrpSpPr>
          <p:cNvPr id="18" name="KAN_1"/>
          <p:cNvGrpSpPr>
            <a:grpSpLocks/>
          </p:cNvGrpSpPr>
          <p:nvPr/>
        </p:nvGrpSpPr>
        <p:grpSpPr bwMode="auto">
          <a:xfrm>
            <a:off x="444500" y="2032000"/>
            <a:ext cx="647700" cy="395288"/>
            <a:chOff x="295" y="1248"/>
            <a:chExt cx="408" cy="249"/>
          </a:xfrm>
        </p:grpSpPr>
        <p:sp>
          <p:nvSpPr>
            <p:cNvPr id="2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>
                <a:defRPr/>
              </a:pPr>
              <a:r>
                <a:rPr lang="en-US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1</a:t>
              </a:r>
              <a:endParaRPr lang="ru-RU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3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190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191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9" name="KAN_2"/>
          <p:cNvGrpSpPr>
            <a:grpSpLocks/>
          </p:cNvGrpSpPr>
          <p:nvPr/>
        </p:nvGrpSpPr>
        <p:grpSpPr bwMode="auto">
          <a:xfrm>
            <a:off x="444500" y="2667000"/>
            <a:ext cx="647700" cy="395288"/>
            <a:chOff x="295" y="1248"/>
            <a:chExt cx="408" cy="249"/>
          </a:xfrm>
        </p:grpSpPr>
        <p:sp>
          <p:nvSpPr>
            <p:cNvPr id="5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2</a:t>
              </a:r>
              <a:endPara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7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196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19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0" name="KAN_3"/>
          <p:cNvGrpSpPr>
            <a:grpSpLocks/>
          </p:cNvGrpSpPr>
          <p:nvPr/>
        </p:nvGrpSpPr>
        <p:grpSpPr bwMode="auto">
          <a:xfrm>
            <a:off x="444500" y="3302000"/>
            <a:ext cx="647700" cy="395288"/>
            <a:chOff x="295" y="1248"/>
            <a:chExt cx="408" cy="249"/>
          </a:xfrm>
        </p:grpSpPr>
        <p:sp>
          <p:nvSpPr>
            <p:cNvPr id="8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3</a:t>
              </a:r>
              <a:endPara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9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202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203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1" name="KAN_4"/>
          <p:cNvGrpSpPr>
            <a:grpSpLocks/>
          </p:cNvGrpSpPr>
          <p:nvPr/>
        </p:nvGrpSpPr>
        <p:grpSpPr bwMode="auto">
          <a:xfrm>
            <a:off x="444500" y="3937000"/>
            <a:ext cx="647700" cy="395288"/>
            <a:chOff x="295" y="1248"/>
            <a:chExt cx="408" cy="249"/>
          </a:xfrm>
        </p:grpSpPr>
        <p:sp>
          <p:nvSpPr>
            <p:cNvPr id="11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4</a:t>
              </a:r>
              <a:endPara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2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3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208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209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2" name="KAN_5"/>
          <p:cNvGrpSpPr>
            <a:grpSpLocks/>
          </p:cNvGrpSpPr>
          <p:nvPr/>
        </p:nvGrpSpPr>
        <p:grpSpPr bwMode="auto">
          <a:xfrm>
            <a:off x="444500" y="4572000"/>
            <a:ext cx="647700" cy="395288"/>
            <a:chOff x="295" y="1248"/>
            <a:chExt cx="408" cy="249"/>
          </a:xfrm>
        </p:grpSpPr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5</a:t>
              </a:r>
              <a:endPara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214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215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3" name="KAN_6"/>
          <p:cNvGrpSpPr>
            <a:grpSpLocks/>
          </p:cNvGrpSpPr>
          <p:nvPr/>
        </p:nvGrpSpPr>
        <p:grpSpPr bwMode="auto">
          <a:xfrm>
            <a:off x="444500" y="5207000"/>
            <a:ext cx="647700" cy="395288"/>
            <a:chOff x="295" y="1248"/>
            <a:chExt cx="408" cy="249"/>
          </a:xfrm>
        </p:grpSpPr>
        <p:sp>
          <p:nvSpPr>
            <p:cNvPr id="57" name="Rectangle 13"/>
            <p:cNvSpPr>
              <a:spLocks noChangeArrowheads="1"/>
            </p:cNvSpPr>
            <p:nvPr/>
          </p:nvSpPr>
          <p:spPr bwMode="auto">
            <a:xfrm>
              <a:off x="295" y="1248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6</a:t>
              </a:r>
              <a:endPara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58" name="Rectangle 14"/>
            <p:cNvSpPr>
              <a:spLocks noChangeArrowheads="1"/>
            </p:cNvSpPr>
            <p:nvPr/>
          </p:nvSpPr>
          <p:spPr bwMode="auto">
            <a:xfrm>
              <a:off x="307" y="1259"/>
              <a:ext cx="227" cy="22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59" name="Rectangle 15"/>
            <p:cNvSpPr>
              <a:spLocks noChangeArrowheads="1"/>
            </p:cNvSpPr>
            <p:nvPr/>
          </p:nvSpPr>
          <p:spPr bwMode="auto">
            <a:xfrm>
              <a:off x="330" y="1282"/>
              <a:ext cx="182" cy="182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1843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220" name="Rectangle 16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353" y="1305"/>
              <a:ext cx="136" cy="13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7221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364" y="1315"/>
              <a:ext cx="113" cy="114"/>
            </a:xfrm>
            <a:custGeom>
              <a:avLst/>
              <a:gdLst>
                <a:gd name="T0" fmla="*/ 0 w 2834"/>
                <a:gd name="T1" fmla="*/ 0 h 2857"/>
                <a:gd name="T2" fmla="*/ 0 w 2834"/>
                <a:gd name="T3" fmla="*/ 0 h 2857"/>
                <a:gd name="T4" fmla="*/ 0 w 2834"/>
                <a:gd name="T5" fmla="*/ 0 h 2857"/>
                <a:gd name="T6" fmla="*/ 0 w 2834"/>
                <a:gd name="T7" fmla="*/ 0 h 2857"/>
                <a:gd name="T8" fmla="*/ 0 w 2834"/>
                <a:gd name="T9" fmla="*/ 0 h 2857"/>
                <a:gd name="T10" fmla="*/ 0 w 2834"/>
                <a:gd name="T11" fmla="*/ 0 h 2857"/>
                <a:gd name="T12" fmla="*/ 0 w 2834"/>
                <a:gd name="T13" fmla="*/ 0 h 28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34"/>
                <a:gd name="T22" fmla="*/ 0 h 2857"/>
                <a:gd name="T23" fmla="*/ 2834 w 2834"/>
                <a:gd name="T24" fmla="*/ 2857 h 285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34" h="2857">
                  <a:moveTo>
                    <a:pt x="0" y="635"/>
                  </a:moveTo>
                  <a:lnTo>
                    <a:pt x="0" y="1891"/>
                  </a:lnTo>
                  <a:lnTo>
                    <a:pt x="1256" y="2857"/>
                  </a:lnTo>
                  <a:lnTo>
                    <a:pt x="2834" y="1263"/>
                  </a:lnTo>
                  <a:lnTo>
                    <a:pt x="2834" y="0"/>
                  </a:lnTo>
                  <a:lnTo>
                    <a:pt x="1252" y="1618"/>
                  </a:lnTo>
                  <a:lnTo>
                    <a:pt x="0" y="635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7222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 smtClean="0">
                <a:solidFill>
                  <a:schemeClr val="tx2"/>
                </a:solidFill>
                <a:latin typeface="Arial" charset="0"/>
              </a:rPr>
              <a:t>Итоги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8195" name="Out_Zd"/>
          <p:cNvSpPr txBox="1">
            <a:spLocks noChangeArrowheads="1"/>
          </p:cNvSpPr>
          <p:nvPr/>
        </p:nvSpPr>
        <p:spPr bwMode="auto">
          <a:xfrm>
            <a:off x="1835150" y="6384925"/>
            <a:ext cx="503238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endParaRPr lang="ru-RU" b="1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8196" name="Out_Tim"/>
          <p:cNvSpPr txBox="1">
            <a:spLocks noChangeArrowheads="1"/>
          </p:cNvSpPr>
          <p:nvPr/>
        </p:nvSpPr>
        <p:spPr bwMode="auto">
          <a:xfrm>
            <a:off x="8101013" y="6418263"/>
            <a:ext cx="647700" cy="221866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endParaRPr lang="ru-RU" sz="130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8197" name="Out_ver"/>
          <p:cNvSpPr txBox="1">
            <a:spLocks noChangeArrowheads="1"/>
          </p:cNvSpPr>
          <p:nvPr/>
        </p:nvSpPr>
        <p:spPr bwMode="auto">
          <a:xfrm>
            <a:off x="5291138" y="3068638"/>
            <a:ext cx="1079500" cy="5032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endParaRPr lang="ru-RU" sz="2400" b="1">
              <a:latin typeface="Arial" charset="0"/>
            </a:endParaRPr>
          </a:p>
        </p:txBody>
      </p:sp>
      <p:sp>
        <p:nvSpPr>
          <p:cNvPr id="8198" name="Out_proc"/>
          <p:cNvSpPr txBox="1">
            <a:spLocks noChangeArrowheads="1"/>
          </p:cNvSpPr>
          <p:nvPr/>
        </p:nvSpPr>
        <p:spPr bwMode="auto">
          <a:xfrm>
            <a:off x="5291138" y="3789363"/>
            <a:ext cx="1079500" cy="5032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endParaRPr lang="ru-RU" sz="2400" b="1">
              <a:latin typeface="Arial" charset="0"/>
            </a:endParaRPr>
          </a:p>
        </p:txBody>
      </p:sp>
      <p:sp>
        <p:nvSpPr>
          <p:cNvPr id="6151" name="Out_oc"/>
          <p:cNvSpPr txBox="1">
            <a:spLocks noChangeArrowheads="1"/>
          </p:cNvSpPr>
          <p:nvPr/>
        </p:nvSpPr>
        <p:spPr bwMode="auto">
          <a:xfrm>
            <a:off x="6948488" y="3068638"/>
            <a:ext cx="1079500" cy="12239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50000"/>
              </a:spcBef>
              <a:defRPr/>
            </a:pPr>
            <a:endParaRPr lang="ru-RU" sz="6600" b="1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8201" name="Tx_Zd"/>
          <p:cNvSpPr txBox="1">
            <a:spLocks noChangeArrowheads="1"/>
          </p:cNvSpPr>
          <p:nvPr/>
        </p:nvSpPr>
        <p:spPr bwMode="auto">
          <a:xfrm>
            <a:off x="539750" y="6440488"/>
            <a:ext cx="1223963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Всего заданий</a:t>
            </a:r>
          </a:p>
        </p:txBody>
      </p:sp>
      <p:sp>
        <p:nvSpPr>
          <p:cNvPr id="8202" name="Tx_Tim"/>
          <p:cNvSpPr txBox="1">
            <a:spLocks noChangeArrowheads="1"/>
          </p:cNvSpPr>
          <p:nvPr/>
        </p:nvSpPr>
        <p:spPr bwMode="auto">
          <a:xfrm>
            <a:off x="6307138" y="6440488"/>
            <a:ext cx="1728787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Затрачено времени</a:t>
            </a:r>
          </a:p>
        </p:txBody>
      </p:sp>
      <p:sp>
        <p:nvSpPr>
          <p:cNvPr id="8203" name="AutoShape 12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3563938" y="6384925"/>
            <a:ext cx="863600" cy="32385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Снова</a:t>
            </a:r>
          </a:p>
        </p:txBody>
      </p:sp>
      <p:sp>
        <p:nvSpPr>
          <p:cNvPr id="8204" name="AutoShape 13">
            <a:hlinkClick r:id="" action="ppaction://hlinkshowjump?jump=endshow" highlightClick="1"/>
          </p:cNvPr>
          <p:cNvSpPr>
            <a:spLocks noChangeArrowheads="1"/>
          </p:cNvSpPr>
          <p:nvPr/>
        </p:nvSpPr>
        <p:spPr bwMode="auto">
          <a:xfrm>
            <a:off x="4716463" y="6384925"/>
            <a:ext cx="863600" cy="32385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tx2"/>
                </a:solidFill>
                <a:latin typeface="Arial" charset="0"/>
              </a:rPr>
              <a:t>Выход</a:t>
            </a:r>
            <a:endParaRPr lang="ru-RU" sz="1400" b="1">
              <a:solidFill>
                <a:schemeClr val="tx2"/>
              </a:solidFill>
              <a:latin typeface="Arial" charset="0"/>
              <a:sym typeface="Webdings" pitchFamily="18" charset="2"/>
            </a:endParaRPr>
          </a:p>
        </p:txBody>
      </p:sp>
      <p:sp>
        <p:nvSpPr>
          <p:cNvPr id="8205" name="Rectangle 14"/>
          <p:cNvSpPr>
            <a:spLocks noChangeArrowheads="1"/>
          </p:cNvSpPr>
          <p:nvPr/>
        </p:nvSpPr>
        <p:spPr bwMode="auto">
          <a:xfrm>
            <a:off x="827088" y="3019425"/>
            <a:ext cx="4208462" cy="55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>
              <a:lnSpc>
                <a:spcPct val="90000"/>
              </a:lnSpc>
              <a:spcBef>
                <a:spcPct val="20000"/>
              </a:spcBef>
            </a:pPr>
            <a:r>
              <a:rPr lang="ru-RU" sz="3200">
                <a:latin typeface="Arial" charset="0"/>
              </a:rPr>
              <a:t>Правильных ответов</a:t>
            </a:r>
          </a:p>
        </p:txBody>
      </p:sp>
      <p:sp>
        <p:nvSpPr>
          <p:cNvPr id="8206" name="Rectangle 15"/>
          <p:cNvSpPr>
            <a:spLocks noChangeArrowheads="1"/>
          </p:cNvSpPr>
          <p:nvPr/>
        </p:nvSpPr>
        <p:spPr bwMode="auto">
          <a:xfrm>
            <a:off x="827088" y="3740150"/>
            <a:ext cx="4208462" cy="55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>
              <a:lnSpc>
                <a:spcPct val="90000"/>
              </a:lnSpc>
              <a:spcBef>
                <a:spcPct val="20000"/>
              </a:spcBef>
            </a:pPr>
            <a:r>
              <a:rPr lang="ru-RU" sz="3200">
                <a:latin typeface="Arial" charset="0"/>
              </a:rPr>
              <a:t>в процентах</a:t>
            </a:r>
          </a:p>
        </p:txBody>
      </p:sp>
      <p:sp>
        <p:nvSpPr>
          <p:cNvPr id="6160" name="Rectangle 16"/>
          <p:cNvSpPr>
            <a:spLocks noChangeArrowheads="1"/>
          </p:cNvSpPr>
          <p:nvPr/>
        </p:nvSpPr>
        <p:spPr bwMode="auto">
          <a:xfrm>
            <a:off x="6627813" y="2349500"/>
            <a:ext cx="1689100" cy="55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Оценка</a:t>
            </a:r>
          </a:p>
        </p:txBody>
      </p:sp>
      <p:sp>
        <p:nvSpPr>
          <p:cNvPr id="6161" name="Rectangle 17"/>
          <p:cNvSpPr>
            <a:spLocks noChangeArrowheads="1"/>
          </p:cNvSpPr>
          <p:nvPr/>
        </p:nvSpPr>
        <p:spPr bwMode="auto">
          <a:xfrm>
            <a:off x="687388" y="357188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65000"/>
              </a:lnSpc>
              <a:defRPr/>
            </a:pPr>
            <a:r>
              <a:rPr lang="ru-RU" sz="6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Результаты</a:t>
            </a:r>
            <a:r>
              <a:rPr lang="en-US" sz="5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lang="en-US" sz="5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ru-RU" sz="5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ru-RU" sz="4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тестирования</a:t>
            </a:r>
          </a:p>
        </p:txBody>
      </p:sp>
      <p:sp>
        <p:nvSpPr>
          <p:cNvPr id="8209" name="Out_osh"/>
          <p:cNvSpPr txBox="1">
            <a:spLocks noChangeArrowheads="1"/>
          </p:cNvSpPr>
          <p:nvPr/>
        </p:nvSpPr>
        <p:spPr bwMode="auto">
          <a:xfrm>
            <a:off x="2339975" y="4797425"/>
            <a:ext cx="5976938" cy="25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1000">
              <a:latin typeface="Arial" charset="0"/>
            </a:endParaRPr>
          </a:p>
        </p:txBody>
      </p:sp>
      <p:sp>
        <p:nvSpPr>
          <p:cNvPr id="18" name="Zhdi" hidden="1"/>
          <p:cNvSpPr>
            <a:spLocks noChangeArrowheads="1"/>
          </p:cNvSpPr>
          <p:nvPr/>
        </p:nvSpPr>
        <p:spPr bwMode="auto">
          <a:xfrm>
            <a:off x="2592388" y="1793875"/>
            <a:ext cx="3959225" cy="1143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69850" cmpd="thickThin" algn="ctr">
            <a:solidFill>
              <a:schemeClr val="accent2"/>
            </a:solidFill>
            <a:round/>
            <a:headEnd/>
            <a:tailEnd/>
          </a:ln>
          <a:effectLst>
            <a:outerShdw dist="107763" dir="2700000" algn="ctr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ru-RU" sz="4000" b="1"/>
              <a:t>Подождите!</a:t>
            </a:r>
          </a:p>
          <a:p>
            <a:pPr algn="ctr">
              <a:defRPr/>
            </a:pPr>
            <a:r>
              <a:rPr lang="ru-RU"/>
              <a:t>Идет обработка данных</a:t>
            </a:r>
          </a:p>
        </p:txBody>
      </p:sp>
      <p:sp>
        <p:nvSpPr>
          <p:cNvPr id="8211" name="T_osh"/>
          <p:cNvSpPr txBox="1">
            <a:spLocks noChangeArrowheads="1"/>
          </p:cNvSpPr>
          <p:nvPr/>
        </p:nvSpPr>
        <p:spPr bwMode="auto">
          <a:xfrm>
            <a:off x="1042988" y="4645025"/>
            <a:ext cx="1368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Ins="0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000">
                <a:latin typeface="Arial" charset="0"/>
              </a:rPr>
              <a:t>Ошибки в выборе ответов на задания: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6147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smtClean="0">
                <a:solidFill>
                  <a:schemeClr val="hlink"/>
                </a:solidFill>
                <a:latin typeface="Arial" charset="0"/>
              </a:rPr>
              <a:t>1</a:t>
            </a:r>
            <a:endParaRPr lang="ru-RU" b="1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6148" name="Out_Tim"/>
          <p:cNvSpPr txBox="1">
            <a:spLocks noChangeArrowheads="1"/>
          </p:cNvSpPr>
          <p:nvPr/>
        </p:nvSpPr>
        <p:spPr bwMode="auto">
          <a:xfrm>
            <a:off x="8101013" y="6418263"/>
            <a:ext cx="647700" cy="221866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300" smtClean="0">
                <a:solidFill>
                  <a:schemeClr val="hlink"/>
                </a:solidFill>
                <a:latin typeface="Arial" charset="0"/>
              </a:rPr>
              <a:t>04:26</a:t>
            </a:r>
            <a:endParaRPr lang="ru-RU" sz="130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6149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6150" name="Rectangle 47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4400" dirty="0" smtClean="0">
                <a:solidFill>
                  <a:schemeClr val="tx2"/>
                </a:solidFill>
                <a:latin typeface="Arial" charset="0"/>
              </a:rPr>
              <a:t>Какое слово нельзя перенести?</a:t>
            </a:r>
            <a:endParaRPr lang="ru-RU" sz="44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6151" name="Rectangle 48"/>
          <p:cNvSpPr>
            <a:spLocks noChangeArrowheads="1"/>
          </p:cNvSpPr>
          <p:nvPr/>
        </p:nvSpPr>
        <p:spPr bwMode="auto">
          <a:xfrm>
            <a:off x="1292225" y="201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Ручка </a:t>
            </a:r>
            <a:endParaRPr lang="ru-RU" sz="2400" dirty="0">
              <a:latin typeface="Arial" charset="0"/>
            </a:endParaRPr>
          </a:p>
        </p:txBody>
      </p:sp>
      <p:sp>
        <p:nvSpPr>
          <p:cNvPr id="6152" name="Rectangle 49"/>
          <p:cNvSpPr>
            <a:spLocks noChangeArrowheads="1"/>
          </p:cNvSpPr>
          <p:nvPr/>
        </p:nvSpPr>
        <p:spPr bwMode="auto">
          <a:xfrm>
            <a:off x="1292225" y="2647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Стрелка </a:t>
            </a:r>
            <a:endParaRPr lang="ru-RU" sz="2400" dirty="0">
              <a:latin typeface="Arial" charset="0"/>
            </a:endParaRPr>
          </a:p>
        </p:txBody>
      </p:sp>
      <p:sp>
        <p:nvSpPr>
          <p:cNvPr id="6153" name="Rectangle 50"/>
          <p:cNvSpPr>
            <a:spLocks noChangeArrowheads="1"/>
          </p:cNvSpPr>
          <p:nvPr/>
        </p:nvSpPr>
        <p:spPr bwMode="auto">
          <a:xfrm>
            <a:off x="1292225" y="328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Ель </a:t>
            </a:r>
            <a:endParaRPr lang="ru-RU" sz="2400" dirty="0">
              <a:latin typeface="Arial" charset="0"/>
            </a:endParaRPr>
          </a:p>
        </p:txBody>
      </p:sp>
      <p:sp>
        <p:nvSpPr>
          <p:cNvPr id="6154" name="Rectangle 51"/>
          <p:cNvSpPr>
            <a:spLocks noChangeArrowheads="1"/>
          </p:cNvSpPr>
          <p:nvPr/>
        </p:nvSpPr>
        <p:spPr bwMode="auto">
          <a:xfrm>
            <a:off x="1292225" y="391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Собака </a:t>
            </a:r>
            <a:endParaRPr lang="ru-RU" sz="2400" dirty="0">
              <a:latin typeface="Arial" charset="0"/>
            </a:endParaRPr>
          </a:p>
        </p:txBody>
      </p:sp>
      <p:sp>
        <p:nvSpPr>
          <p:cNvPr id="6155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 smtClean="0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6156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6157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158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159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6160" name="KAN_1"/>
          <p:cNvGrpSpPr>
            <a:grpSpLocks/>
          </p:cNvGrpSpPr>
          <p:nvPr/>
        </p:nvGrpSpPr>
        <p:grpSpPr bwMode="auto">
          <a:xfrm>
            <a:off x="444500" y="2032000"/>
            <a:ext cx="647700" cy="395288"/>
            <a:chOff x="521" y="1309"/>
            <a:chExt cx="408" cy="249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1</a:t>
              </a:r>
            </a:p>
          </p:txBody>
        </p:sp>
        <p:sp>
          <p:nvSpPr>
            <p:cNvPr id="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64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6165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6166" name="KAN_2"/>
          <p:cNvGrpSpPr>
            <a:grpSpLocks/>
          </p:cNvGrpSpPr>
          <p:nvPr/>
        </p:nvGrpSpPr>
        <p:grpSpPr bwMode="auto">
          <a:xfrm>
            <a:off x="444500" y="2667000"/>
            <a:ext cx="647700" cy="395288"/>
            <a:chOff x="521" y="1309"/>
            <a:chExt cx="408" cy="249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2</a:t>
              </a: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70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6171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6172" name="KAN_3"/>
          <p:cNvGrpSpPr>
            <a:grpSpLocks/>
          </p:cNvGrpSpPr>
          <p:nvPr/>
        </p:nvGrpSpPr>
        <p:grpSpPr bwMode="auto">
          <a:xfrm>
            <a:off x="444500" y="3302000"/>
            <a:ext cx="647700" cy="395288"/>
            <a:chOff x="521" y="1309"/>
            <a:chExt cx="408" cy="249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3</a:t>
              </a: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76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617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6178" name="KAN_4"/>
          <p:cNvGrpSpPr>
            <a:grpSpLocks/>
          </p:cNvGrpSpPr>
          <p:nvPr/>
        </p:nvGrpSpPr>
        <p:grpSpPr bwMode="auto">
          <a:xfrm>
            <a:off x="444500" y="3937000"/>
            <a:ext cx="647700" cy="395288"/>
            <a:chOff x="521" y="1309"/>
            <a:chExt cx="408" cy="249"/>
          </a:xfrm>
        </p:grpSpPr>
        <p:sp>
          <p:nvSpPr>
            <p:cNvPr id="11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>
                <a:defRPr/>
              </a:pPr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4</a:t>
              </a:r>
            </a:p>
          </p:txBody>
        </p:sp>
        <p:sp>
          <p:nvSpPr>
            <p:cNvPr id="12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3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82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6183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6184" name="KAN_5"/>
          <p:cNvGrpSpPr>
            <a:grpSpLocks/>
          </p:cNvGrpSpPr>
          <p:nvPr/>
        </p:nvGrpSpPr>
        <p:grpSpPr bwMode="auto">
          <a:xfrm>
            <a:off x="444500" y="4572000"/>
            <a:ext cx="647700" cy="395288"/>
            <a:chOff x="521" y="1309"/>
            <a:chExt cx="408" cy="249"/>
          </a:xfrm>
        </p:grpSpPr>
        <p:sp>
          <p:nvSpPr>
            <p:cNvPr id="14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5</a:t>
              </a:r>
            </a:p>
          </p:txBody>
        </p:sp>
        <p:sp>
          <p:nvSpPr>
            <p:cNvPr id="15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6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88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6189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6190" name="KAN_6"/>
          <p:cNvGrpSpPr>
            <a:grpSpLocks/>
          </p:cNvGrpSpPr>
          <p:nvPr/>
        </p:nvGrpSpPr>
        <p:grpSpPr bwMode="auto">
          <a:xfrm>
            <a:off x="444500" y="5207000"/>
            <a:ext cx="647700" cy="395288"/>
            <a:chOff x="521" y="1309"/>
            <a:chExt cx="408" cy="249"/>
          </a:xfrm>
        </p:grpSpPr>
        <p:sp>
          <p:nvSpPr>
            <p:cNvPr id="74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6</a:t>
              </a:r>
            </a:p>
          </p:txBody>
        </p:sp>
        <p:sp>
          <p:nvSpPr>
            <p:cNvPr id="75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76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94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6195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6196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smtClean="0">
                <a:latin typeface="Arial" charset="0"/>
              </a:rPr>
              <a:t>Ёжики </a:t>
            </a:r>
            <a:endParaRPr lang="ru-RU" sz="2400" dirty="0">
              <a:latin typeface="Arial" charset="0"/>
            </a:endParaRPr>
          </a:p>
        </p:txBody>
      </p:sp>
      <p:sp>
        <p:nvSpPr>
          <p:cNvPr id="6197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Дома </a:t>
            </a:r>
            <a:endParaRPr lang="ru-RU" sz="2400" dirty="0">
              <a:latin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6147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smtClean="0">
                <a:solidFill>
                  <a:schemeClr val="hlink"/>
                </a:solidFill>
                <a:latin typeface="Arial" charset="0"/>
              </a:rPr>
              <a:t>2</a:t>
            </a:r>
            <a:endParaRPr lang="ru-RU" b="1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6148" name="Out_Tim"/>
          <p:cNvSpPr txBox="1">
            <a:spLocks noChangeArrowheads="1"/>
          </p:cNvSpPr>
          <p:nvPr/>
        </p:nvSpPr>
        <p:spPr bwMode="auto">
          <a:xfrm>
            <a:off x="8101013" y="6418263"/>
            <a:ext cx="647700" cy="221866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endParaRPr lang="ru-RU" sz="130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6149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6150" name="Rectangle 47"/>
          <p:cNvSpPr>
            <a:spLocks noChangeArrowheads="1"/>
          </p:cNvSpPr>
          <p:nvPr/>
        </p:nvSpPr>
        <p:spPr bwMode="auto">
          <a:xfrm>
            <a:off x="214282" y="274638"/>
            <a:ext cx="8786874" cy="1011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600" dirty="0" smtClean="0">
                <a:solidFill>
                  <a:schemeClr val="tx2"/>
                </a:solidFill>
                <a:latin typeface="Arial" charset="0"/>
              </a:rPr>
              <a:t>Найди предложение, которое соответствует схеме</a:t>
            </a:r>
            <a:endParaRPr lang="ru-RU" sz="36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6151" name="Rectangle 48"/>
          <p:cNvSpPr>
            <a:spLocks noChangeArrowheads="1"/>
          </p:cNvSpPr>
          <p:nvPr/>
        </p:nvSpPr>
        <p:spPr bwMode="auto">
          <a:xfrm>
            <a:off x="1292225" y="201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Аня и Маша долго гуляли в парке.</a:t>
            </a:r>
            <a:endParaRPr lang="ru-RU" sz="2400" dirty="0">
              <a:latin typeface="Arial" charset="0"/>
            </a:endParaRPr>
          </a:p>
        </p:txBody>
      </p:sp>
      <p:sp>
        <p:nvSpPr>
          <p:cNvPr id="6152" name="Rectangle 49"/>
          <p:cNvSpPr>
            <a:spLocks noChangeArrowheads="1"/>
          </p:cNvSpPr>
          <p:nvPr/>
        </p:nvSpPr>
        <p:spPr bwMode="auto">
          <a:xfrm>
            <a:off x="1292225" y="2647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У Ани друг Саша.</a:t>
            </a:r>
            <a:endParaRPr lang="ru-RU" sz="2400" dirty="0">
              <a:latin typeface="Arial" charset="0"/>
            </a:endParaRPr>
          </a:p>
        </p:txBody>
      </p:sp>
      <p:sp>
        <p:nvSpPr>
          <p:cNvPr id="6153" name="Rectangle 50"/>
          <p:cNvSpPr>
            <a:spLocks noChangeArrowheads="1"/>
          </p:cNvSpPr>
          <p:nvPr/>
        </p:nvSpPr>
        <p:spPr bwMode="auto">
          <a:xfrm>
            <a:off x="1292225" y="328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err="1" smtClean="0">
                <a:latin typeface="Arial" charset="0"/>
              </a:rPr>
              <a:t>Карлсон</a:t>
            </a:r>
            <a:r>
              <a:rPr lang="ru-RU" sz="2400" dirty="0" smtClean="0">
                <a:latin typeface="Arial" charset="0"/>
              </a:rPr>
              <a:t> вернулся!</a:t>
            </a:r>
            <a:endParaRPr lang="ru-RU" sz="2400" dirty="0">
              <a:latin typeface="Arial" charset="0"/>
            </a:endParaRPr>
          </a:p>
        </p:txBody>
      </p:sp>
      <p:sp>
        <p:nvSpPr>
          <p:cNvPr id="6154" name="Rectangle 51"/>
          <p:cNvSpPr>
            <a:spLocks noChangeArrowheads="1"/>
          </p:cNvSpPr>
          <p:nvPr/>
        </p:nvSpPr>
        <p:spPr bwMode="auto">
          <a:xfrm>
            <a:off x="1292225" y="391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Аня пошла гулять с Юлей.</a:t>
            </a:r>
            <a:endParaRPr lang="ru-RU" sz="2400" dirty="0">
              <a:latin typeface="Arial" charset="0"/>
            </a:endParaRPr>
          </a:p>
        </p:txBody>
      </p:sp>
      <p:sp>
        <p:nvSpPr>
          <p:cNvPr id="6155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 smtClean="0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7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6157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158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159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8" name="KAN_1"/>
          <p:cNvGrpSpPr>
            <a:grpSpLocks/>
          </p:cNvGrpSpPr>
          <p:nvPr/>
        </p:nvGrpSpPr>
        <p:grpSpPr bwMode="auto">
          <a:xfrm>
            <a:off x="444500" y="2032000"/>
            <a:ext cx="647700" cy="395288"/>
            <a:chOff x="521" y="1309"/>
            <a:chExt cx="408" cy="249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1</a:t>
              </a:r>
            </a:p>
          </p:txBody>
        </p:sp>
        <p:sp>
          <p:nvSpPr>
            <p:cNvPr id="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64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6165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9" name="KAN_2"/>
          <p:cNvGrpSpPr>
            <a:grpSpLocks/>
          </p:cNvGrpSpPr>
          <p:nvPr/>
        </p:nvGrpSpPr>
        <p:grpSpPr bwMode="auto">
          <a:xfrm>
            <a:off x="444500" y="2667000"/>
            <a:ext cx="647700" cy="395288"/>
            <a:chOff x="521" y="1309"/>
            <a:chExt cx="408" cy="249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2</a:t>
              </a: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70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6171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0" name="KAN_3"/>
          <p:cNvGrpSpPr>
            <a:grpSpLocks/>
          </p:cNvGrpSpPr>
          <p:nvPr/>
        </p:nvGrpSpPr>
        <p:grpSpPr bwMode="auto">
          <a:xfrm>
            <a:off x="444500" y="3302000"/>
            <a:ext cx="647700" cy="395288"/>
            <a:chOff x="521" y="1309"/>
            <a:chExt cx="408" cy="249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3</a:t>
              </a: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76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617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1" name="KAN_4"/>
          <p:cNvGrpSpPr>
            <a:grpSpLocks/>
          </p:cNvGrpSpPr>
          <p:nvPr/>
        </p:nvGrpSpPr>
        <p:grpSpPr bwMode="auto">
          <a:xfrm>
            <a:off x="444500" y="3937000"/>
            <a:ext cx="647700" cy="395288"/>
            <a:chOff x="521" y="1309"/>
            <a:chExt cx="408" cy="249"/>
          </a:xfrm>
        </p:grpSpPr>
        <p:sp>
          <p:nvSpPr>
            <p:cNvPr id="11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>
                <a:defRPr/>
              </a:pPr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4</a:t>
              </a:r>
            </a:p>
          </p:txBody>
        </p:sp>
        <p:sp>
          <p:nvSpPr>
            <p:cNvPr id="12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3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82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6183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2" name="KAN_5"/>
          <p:cNvGrpSpPr>
            <a:grpSpLocks/>
          </p:cNvGrpSpPr>
          <p:nvPr/>
        </p:nvGrpSpPr>
        <p:grpSpPr bwMode="auto">
          <a:xfrm>
            <a:off x="444500" y="4572000"/>
            <a:ext cx="647700" cy="395288"/>
            <a:chOff x="521" y="1309"/>
            <a:chExt cx="408" cy="249"/>
          </a:xfrm>
        </p:grpSpPr>
        <p:sp>
          <p:nvSpPr>
            <p:cNvPr id="14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5</a:t>
              </a:r>
            </a:p>
          </p:txBody>
        </p:sp>
        <p:sp>
          <p:nvSpPr>
            <p:cNvPr id="15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6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88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6189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3" name="KAN_6"/>
          <p:cNvGrpSpPr>
            <a:grpSpLocks/>
          </p:cNvGrpSpPr>
          <p:nvPr/>
        </p:nvGrpSpPr>
        <p:grpSpPr bwMode="auto">
          <a:xfrm>
            <a:off x="444500" y="5207000"/>
            <a:ext cx="647700" cy="395288"/>
            <a:chOff x="521" y="1309"/>
            <a:chExt cx="408" cy="249"/>
          </a:xfrm>
        </p:grpSpPr>
        <p:sp>
          <p:nvSpPr>
            <p:cNvPr id="74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6</a:t>
              </a:r>
            </a:p>
          </p:txBody>
        </p:sp>
        <p:sp>
          <p:nvSpPr>
            <p:cNvPr id="75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76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94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6195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6196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Аня пошла гулять с собакой.</a:t>
            </a:r>
            <a:endParaRPr lang="ru-RU" sz="2400" dirty="0">
              <a:latin typeface="Arial" charset="0"/>
            </a:endParaRPr>
          </a:p>
        </p:txBody>
      </p:sp>
      <p:sp>
        <p:nvSpPr>
          <p:cNvPr id="6197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Маша пойдёт гулять?</a:t>
            </a:r>
            <a:endParaRPr lang="ru-RU" sz="2400" dirty="0">
              <a:latin typeface="Arial" charset="0"/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1357298"/>
            <a:ext cx="5786478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6147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smtClean="0">
                <a:solidFill>
                  <a:schemeClr val="hlink"/>
                </a:solidFill>
                <a:latin typeface="Arial" charset="0"/>
              </a:rPr>
              <a:t>3</a:t>
            </a:r>
            <a:endParaRPr lang="ru-RU" b="1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6148" name="Out_Tim"/>
          <p:cNvSpPr txBox="1">
            <a:spLocks noChangeArrowheads="1"/>
          </p:cNvSpPr>
          <p:nvPr/>
        </p:nvSpPr>
        <p:spPr bwMode="auto">
          <a:xfrm>
            <a:off x="8101013" y="6418263"/>
            <a:ext cx="647700" cy="221866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endParaRPr lang="ru-RU" sz="130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6149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6150" name="Rectangle 47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4400" dirty="0" smtClean="0">
                <a:solidFill>
                  <a:schemeClr val="tx2"/>
                </a:solidFill>
                <a:latin typeface="Arial" charset="0"/>
              </a:rPr>
              <a:t>Предложение состоит из …</a:t>
            </a:r>
            <a:endParaRPr lang="ru-RU" sz="44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6151" name="Rectangle 48"/>
          <p:cNvSpPr>
            <a:spLocks noChangeArrowheads="1"/>
          </p:cNvSpPr>
          <p:nvPr/>
        </p:nvSpPr>
        <p:spPr bwMode="auto">
          <a:xfrm>
            <a:off x="1292225" y="201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букв</a:t>
            </a:r>
            <a:endParaRPr lang="ru-RU" sz="2400" dirty="0">
              <a:latin typeface="Arial" charset="0"/>
            </a:endParaRPr>
          </a:p>
        </p:txBody>
      </p:sp>
      <p:sp>
        <p:nvSpPr>
          <p:cNvPr id="6152" name="Rectangle 49"/>
          <p:cNvSpPr>
            <a:spLocks noChangeArrowheads="1"/>
          </p:cNvSpPr>
          <p:nvPr/>
        </p:nvSpPr>
        <p:spPr bwMode="auto">
          <a:xfrm>
            <a:off x="1292225" y="2647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слов</a:t>
            </a:r>
            <a:endParaRPr lang="ru-RU" sz="2400" dirty="0">
              <a:latin typeface="Arial" charset="0"/>
            </a:endParaRPr>
          </a:p>
        </p:txBody>
      </p:sp>
      <p:sp>
        <p:nvSpPr>
          <p:cNvPr id="6153" name="Rectangle 50"/>
          <p:cNvSpPr>
            <a:spLocks noChangeArrowheads="1"/>
          </p:cNvSpPr>
          <p:nvPr/>
        </p:nvSpPr>
        <p:spPr bwMode="auto">
          <a:xfrm>
            <a:off x="1292225" y="328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слогов</a:t>
            </a:r>
            <a:endParaRPr lang="ru-RU" sz="2400" dirty="0">
              <a:latin typeface="Arial" charset="0"/>
            </a:endParaRPr>
          </a:p>
        </p:txBody>
      </p:sp>
      <p:sp>
        <p:nvSpPr>
          <p:cNvPr id="6154" name="Rectangle 51"/>
          <p:cNvSpPr>
            <a:spLocks noChangeArrowheads="1"/>
          </p:cNvSpPr>
          <p:nvPr/>
        </p:nvSpPr>
        <p:spPr bwMode="auto">
          <a:xfrm>
            <a:off x="1292225" y="391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ударения</a:t>
            </a:r>
            <a:endParaRPr lang="ru-RU" sz="2400" dirty="0">
              <a:latin typeface="Arial" charset="0"/>
            </a:endParaRPr>
          </a:p>
        </p:txBody>
      </p:sp>
      <p:sp>
        <p:nvSpPr>
          <p:cNvPr id="6155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 smtClean="0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7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6157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158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159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8" name="KAN_1"/>
          <p:cNvGrpSpPr>
            <a:grpSpLocks/>
          </p:cNvGrpSpPr>
          <p:nvPr/>
        </p:nvGrpSpPr>
        <p:grpSpPr bwMode="auto">
          <a:xfrm>
            <a:off x="444500" y="2032000"/>
            <a:ext cx="647700" cy="395288"/>
            <a:chOff x="521" y="1309"/>
            <a:chExt cx="408" cy="249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1</a:t>
              </a:r>
            </a:p>
          </p:txBody>
        </p:sp>
        <p:sp>
          <p:nvSpPr>
            <p:cNvPr id="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64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6165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9" name="KAN_2"/>
          <p:cNvGrpSpPr>
            <a:grpSpLocks/>
          </p:cNvGrpSpPr>
          <p:nvPr/>
        </p:nvGrpSpPr>
        <p:grpSpPr bwMode="auto">
          <a:xfrm>
            <a:off x="444500" y="2667000"/>
            <a:ext cx="647700" cy="395288"/>
            <a:chOff x="521" y="1309"/>
            <a:chExt cx="408" cy="249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2</a:t>
              </a: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70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6171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0" name="KAN_3"/>
          <p:cNvGrpSpPr>
            <a:grpSpLocks/>
          </p:cNvGrpSpPr>
          <p:nvPr/>
        </p:nvGrpSpPr>
        <p:grpSpPr bwMode="auto">
          <a:xfrm>
            <a:off x="444500" y="3302000"/>
            <a:ext cx="647700" cy="395288"/>
            <a:chOff x="521" y="1309"/>
            <a:chExt cx="408" cy="249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3</a:t>
              </a: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76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617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1" name="KAN_4"/>
          <p:cNvGrpSpPr>
            <a:grpSpLocks/>
          </p:cNvGrpSpPr>
          <p:nvPr/>
        </p:nvGrpSpPr>
        <p:grpSpPr bwMode="auto">
          <a:xfrm>
            <a:off x="444500" y="3937000"/>
            <a:ext cx="647700" cy="395288"/>
            <a:chOff x="521" y="1309"/>
            <a:chExt cx="408" cy="249"/>
          </a:xfrm>
        </p:grpSpPr>
        <p:sp>
          <p:nvSpPr>
            <p:cNvPr id="11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>
                <a:defRPr/>
              </a:pPr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4</a:t>
              </a:r>
            </a:p>
          </p:txBody>
        </p:sp>
        <p:sp>
          <p:nvSpPr>
            <p:cNvPr id="12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3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82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6183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6196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 dirty="0">
              <a:latin typeface="Arial" charset="0"/>
            </a:endParaRPr>
          </a:p>
        </p:txBody>
      </p:sp>
      <p:sp>
        <p:nvSpPr>
          <p:cNvPr id="6197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 dirty="0">
              <a:latin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6147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smtClean="0">
                <a:solidFill>
                  <a:schemeClr val="hlink"/>
                </a:solidFill>
                <a:latin typeface="Arial" charset="0"/>
              </a:rPr>
              <a:t>4</a:t>
            </a:r>
            <a:endParaRPr lang="ru-RU" b="1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6148" name="Out_Tim"/>
          <p:cNvSpPr txBox="1">
            <a:spLocks noChangeArrowheads="1"/>
          </p:cNvSpPr>
          <p:nvPr/>
        </p:nvSpPr>
        <p:spPr bwMode="auto">
          <a:xfrm>
            <a:off x="8101013" y="6418263"/>
            <a:ext cx="647700" cy="221866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endParaRPr lang="ru-RU" sz="130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6149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6150" name="Rectangle 47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4400" dirty="0" smtClean="0">
                <a:solidFill>
                  <a:schemeClr val="tx2"/>
                </a:solidFill>
                <a:latin typeface="Arial" charset="0"/>
              </a:rPr>
              <a:t>Предложение нужно писать</a:t>
            </a:r>
            <a:endParaRPr lang="ru-RU" sz="44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6151" name="Rectangle 48"/>
          <p:cNvSpPr>
            <a:spLocks noChangeArrowheads="1"/>
          </p:cNvSpPr>
          <p:nvPr/>
        </p:nvSpPr>
        <p:spPr bwMode="auto">
          <a:xfrm>
            <a:off x="1292225" y="201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С маленькой буквы</a:t>
            </a:r>
            <a:endParaRPr lang="ru-RU" sz="2400" dirty="0">
              <a:latin typeface="Arial" charset="0"/>
            </a:endParaRPr>
          </a:p>
        </p:txBody>
      </p:sp>
      <p:sp>
        <p:nvSpPr>
          <p:cNvPr id="6152" name="Rectangle 49"/>
          <p:cNvSpPr>
            <a:spLocks noChangeArrowheads="1"/>
          </p:cNvSpPr>
          <p:nvPr/>
        </p:nvSpPr>
        <p:spPr bwMode="auto">
          <a:xfrm>
            <a:off x="1292225" y="2647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С красной строки</a:t>
            </a:r>
            <a:endParaRPr lang="ru-RU" sz="2400" dirty="0">
              <a:latin typeface="Arial" charset="0"/>
            </a:endParaRPr>
          </a:p>
        </p:txBody>
      </p:sp>
      <p:sp>
        <p:nvSpPr>
          <p:cNvPr id="6153" name="Rectangle 50"/>
          <p:cNvSpPr>
            <a:spLocks noChangeArrowheads="1"/>
          </p:cNvSpPr>
          <p:nvPr/>
        </p:nvSpPr>
        <p:spPr bwMode="auto">
          <a:xfrm>
            <a:off x="1292225" y="328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С большой буквы </a:t>
            </a:r>
            <a:endParaRPr lang="ru-RU" sz="2400" dirty="0">
              <a:latin typeface="Arial" charset="0"/>
            </a:endParaRPr>
          </a:p>
        </p:txBody>
      </p:sp>
      <p:sp>
        <p:nvSpPr>
          <p:cNvPr id="6155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 smtClean="0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7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6157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158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159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8" name="KAN_1"/>
          <p:cNvGrpSpPr>
            <a:grpSpLocks/>
          </p:cNvGrpSpPr>
          <p:nvPr/>
        </p:nvGrpSpPr>
        <p:grpSpPr bwMode="auto">
          <a:xfrm>
            <a:off x="444500" y="2032000"/>
            <a:ext cx="647700" cy="395288"/>
            <a:chOff x="521" y="1309"/>
            <a:chExt cx="408" cy="249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1</a:t>
              </a:r>
            </a:p>
          </p:txBody>
        </p:sp>
        <p:sp>
          <p:nvSpPr>
            <p:cNvPr id="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64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6165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9" name="KAN_2"/>
          <p:cNvGrpSpPr>
            <a:grpSpLocks/>
          </p:cNvGrpSpPr>
          <p:nvPr/>
        </p:nvGrpSpPr>
        <p:grpSpPr bwMode="auto">
          <a:xfrm>
            <a:off x="444500" y="2667000"/>
            <a:ext cx="647700" cy="395288"/>
            <a:chOff x="521" y="1309"/>
            <a:chExt cx="408" cy="249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2</a:t>
              </a: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70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6171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0" name="KAN_3"/>
          <p:cNvGrpSpPr>
            <a:grpSpLocks/>
          </p:cNvGrpSpPr>
          <p:nvPr/>
        </p:nvGrpSpPr>
        <p:grpSpPr bwMode="auto">
          <a:xfrm>
            <a:off x="444500" y="3302000"/>
            <a:ext cx="647700" cy="395288"/>
            <a:chOff x="521" y="1309"/>
            <a:chExt cx="408" cy="249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3</a:t>
              </a: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76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617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6147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smtClean="0">
                <a:solidFill>
                  <a:schemeClr val="hlink"/>
                </a:solidFill>
                <a:latin typeface="Arial" charset="0"/>
              </a:rPr>
              <a:t>5</a:t>
            </a:r>
            <a:endParaRPr lang="ru-RU" b="1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6148" name="Out_Tim"/>
          <p:cNvSpPr txBox="1">
            <a:spLocks noChangeArrowheads="1"/>
          </p:cNvSpPr>
          <p:nvPr/>
        </p:nvSpPr>
        <p:spPr bwMode="auto">
          <a:xfrm>
            <a:off x="8101013" y="6418263"/>
            <a:ext cx="647700" cy="221866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endParaRPr lang="ru-RU" sz="130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6149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6150" name="Rectangle 47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4400" dirty="0" smtClean="0">
                <a:solidFill>
                  <a:schemeClr val="tx2"/>
                </a:solidFill>
                <a:latin typeface="Arial" charset="0"/>
              </a:rPr>
              <a:t>Что такое текст?</a:t>
            </a:r>
            <a:endParaRPr lang="ru-RU" sz="44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6151" name="Rectangle 48"/>
          <p:cNvSpPr>
            <a:spLocks noChangeArrowheads="1"/>
          </p:cNvSpPr>
          <p:nvPr/>
        </p:nvSpPr>
        <p:spPr bwMode="auto">
          <a:xfrm>
            <a:off x="1292225" y="201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Это слова</a:t>
            </a:r>
            <a:endParaRPr lang="ru-RU" sz="2400" dirty="0">
              <a:latin typeface="Arial" charset="0"/>
            </a:endParaRPr>
          </a:p>
        </p:txBody>
      </p:sp>
      <p:sp>
        <p:nvSpPr>
          <p:cNvPr id="6152" name="Rectangle 49"/>
          <p:cNvSpPr>
            <a:spLocks noChangeArrowheads="1"/>
          </p:cNvSpPr>
          <p:nvPr/>
        </p:nvSpPr>
        <p:spPr bwMode="auto">
          <a:xfrm>
            <a:off x="1292225" y="2647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Это предложения</a:t>
            </a:r>
            <a:endParaRPr lang="ru-RU" sz="2400" dirty="0">
              <a:latin typeface="Arial" charset="0"/>
            </a:endParaRPr>
          </a:p>
        </p:txBody>
      </p:sp>
      <p:sp>
        <p:nvSpPr>
          <p:cNvPr id="6153" name="Rectangle 50"/>
          <p:cNvSpPr>
            <a:spLocks noChangeArrowheads="1"/>
          </p:cNvSpPr>
          <p:nvPr/>
        </p:nvSpPr>
        <p:spPr bwMode="auto">
          <a:xfrm>
            <a:off x="1292225" y="328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 это рассказ</a:t>
            </a:r>
            <a:endParaRPr lang="ru-RU" sz="2400" dirty="0">
              <a:latin typeface="Arial" charset="0"/>
            </a:endParaRPr>
          </a:p>
        </p:txBody>
      </p:sp>
      <p:sp>
        <p:nvSpPr>
          <p:cNvPr id="6154" name="Rectangle 51"/>
          <p:cNvSpPr>
            <a:spLocks noChangeArrowheads="1"/>
          </p:cNvSpPr>
          <p:nvPr/>
        </p:nvSpPr>
        <p:spPr bwMode="auto">
          <a:xfrm>
            <a:off x="1292225" y="391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Это сказка </a:t>
            </a:r>
            <a:endParaRPr lang="ru-RU" sz="2400" dirty="0">
              <a:latin typeface="Arial" charset="0"/>
            </a:endParaRPr>
          </a:p>
        </p:txBody>
      </p:sp>
      <p:sp>
        <p:nvSpPr>
          <p:cNvPr id="6155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 smtClean="0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7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6157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158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159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8" name="KAN_1"/>
          <p:cNvGrpSpPr>
            <a:grpSpLocks/>
          </p:cNvGrpSpPr>
          <p:nvPr/>
        </p:nvGrpSpPr>
        <p:grpSpPr bwMode="auto">
          <a:xfrm>
            <a:off x="444500" y="2032000"/>
            <a:ext cx="647700" cy="395288"/>
            <a:chOff x="521" y="1309"/>
            <a:chExt cx="408" cy="249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1</a:t>
              </a:r>
            </a:p>
          </p:txBody>
        </p:sp>
        <p:sp>
          <p:nvSpPr>
            <p:cNvPr id="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64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6165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9" name="KAN_2"/>
          <p:cNvGrpSpPr>
            <a:grpSpLocks/>
          </p:cNvGrpSpPr>
          <p:nvPr/>
        </p:nvGrpSpPr>
        <p:grpSpPr bwMode="auto">
          <a:xfrm>
            <a:off x="444500" y="2667000"/>
            <a:ext cx="647700" cy="395288"/>
            <a:chOff x="521" y="1309"/>
            <a:chExt cx="408" cy="249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2</a:t>
              </a: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70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6171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0" name="KAN_3"/>
          <p:cNvGrpSpPr>
            <a:grpSpLocks/>
          </p:cNvGrpSpPr>
          <p:nvPr/>
        </p:nvGrpSpPr>
        <p:grpSpPr bwMode="auto">
          <a:xfrm>
            <a:off x="444500" y="3302000"/>
            <a:ext cx="647700" cy="395288"/>
            <a:chOff x="521" y="1309"/>
            <a:chExt cx="408" cy="249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3</a:t>
              </a: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76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617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1" name="KAN_4"/>
          <p:cNvGrpSpPr>
            <a:grpSpLocks/>
          </p:cNvGrpSpPr>
          <p:nvPr/>
        </p:nvGrpSpPr>
        <p:grpSpPr bwMode="auto">
          <a:xfrm>
            <a:off x="444500" y="3937000"/>
            <a:ext cx="647700" cy="395288"/>
            <a:chOff x="521" y="1309"/>
            <a:chExt cx="408" cy="249"/>
          </a:xfrm>
        </p:grpSpPr>
        <p:sp>
          <p:nvSpPr>
            <p:cNvPr id="11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>
                <a:defRPr/>
              </a:pPr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4</a:t>
              </a:r>
            </a:p>
          </p:txBody>
        </p:sp>
        <p:sp>
          <p:nvSpPr>
            <p:cNvPr id="12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3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82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6183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2" name="KAN_5"/>
          <p:cNvGrpSpPr>
            <a:grpSpLocks/>
          </p:cNvGrpSpPr>
          <p:nvPr/>
        </p:nvGrpSpPr>
        <p:grpSpPr bwMode="auto">
          <a:xfrm>
            <a:off x="444500" y="4572000"/>
            <a:ext cx="647700" cy="395288"/>
            <a:chOff x="521" y="1309"/>
            <a:chExt cx="408" cy="249"/>
          </a:xfrm>
        </p:grpSpPr>
        <p:sp>
          <p:nvSpPr>
            <p:cNvPr id="14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5</a:t>
              </a:r>
            </a:p>
          </p:txBody>
        </p:sp>
        <p:sp>
          <p:nvSpPr>
            <p:cNvPr id="15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6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88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6189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6196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Это предложения , связанные по смыслу</a:t>
            </a:r>
            <a:endParaRPr lang="ru-RU" sz="2400" dirty="0">
              <a:latin typeface="Arial" charset="0"/>
            </a:endParaRPr>
          </a:p>
        </p:txBody>
      </p:sp>
      <p:sp>
        <p:nvSpPr>
          <p:cNvPr id="6197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ru-RU" sz="2400" dirty="0">
              <a:latin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6147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smtClean="0">
                <a:solidFill>
                  <a:schemeClr val="hlink"/>
                </a:solidFill>
                <a:latin typeface="Arial" charset="0"/>
              </a:rPr>
              <a:t>6</a:t>
            </a:r>
            <a:endParaRPr lang="ru-RU" b="1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6148" name="Out_Tim"/>
          <p:cNvSpPr txBox="1">
            <a:spLocks noChangeArrowheads="1"/>
          </p:cNvSpPr>
          <p:nvPr/>
        </p:nvSpPr>
        <p:spPr bwMode="auto">
          <a:xfrm>
            <a:off x="8101013" y="6418263"/>
            <a:ext cx="647700" cy="221866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endParaRPr lang="ru-RU" sz="130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6149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6150" name="Rectangle 47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4400" dirty="0" smtClean="0">
                <a:solidFill>
                  <a:schemeClr val="tx2"/>
                </a:solidFill>
                <a:latin typeface="Arial" charset="0"/>
              </a:rPr>
              <a:t>Имена существительные это -</a:t>
            </a:r>
            <a:endParaRPr lang="ru-RU" sz="44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6151" name="Rectangle 48"/>
          <p:cNvSpPr>
            <a:spLocks noChangeArrowheads="1"/>
          </p:cNvSpPr>
          <p:nvPr/>
        </p:nvSpPr>
        <p:spPr bwMode="auto">
          <a:xfrm>
            <a:off x="1292225" y="201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Признаки предметов</a:t>
            </a:r>
            <a:endParaRPr lang="ru-RU" sz="2400" dirty="0">
              <a:latin typeface="Arial" charset="0"/>
            </a:endParaRPr>
          </a:p>
        </p:txBody>
      </p:sp>
      <p:sp>
        <p:nvSpPr>
          <p:cNvPr id="6152" name="Rectangle 49"/>
          <p:cNvSpPr>
            <a:spLocks noChangeArrowheads="1"/>
          </p:cNvSpPr>
          <p:nvPr/>
        </p:nvSpPr>
        <p:spPr bwMode="auto">
          <a:xfrm>
            <a:off x="1292225" y="2647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Действия предметов</a:t>
            </a:r>
            <a:endParaRPr lang="ru-RU" sz="2400" dirty="0">
              <a:latin typeface="Arial" charset="0"/>
            </a:endParaRPr>
          </a:p>
        </p:txBody>
      </p:sp>
      <p:sp>
        <p:nvSpPr>
          <p:cNvPr id="6153" name="Rectangle 50"/>
          <p:cNvSpPr>
            <a:spLocks noChangeArrowheads="1"/>
          </p:cNvSpPr>
          <p:nvPr/>
        </p:nvSpPr>
        <p:spPr bwMode="auto">
          <a:xfrm>
            <a:off x="1292225" y="328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Предметы </a:t>
            </a:r>
            <a:endParaRPr lang="ru-RU" sz="2400" dirty="0">
              <a:latin typeface="Arial" charset="0"/>
            </a:endParaRPr>
          </a:p>
        </p:txBody>
      </p:sp>
      <p:sp>
        <p:nvSpPr>
          <p:cNvPr id="6154" name="Rectangle 51"/>
          <p:cNvSpPr>
            <a:spLocks noChangeArrowheads="1"/>
          </p:cNvSpPr>
          <p:nvPr/>
        </p:nvSpPr>
        <p:spPr bwMode="auto">
          <a:xfrm>
            <a:off x="1292225" y="391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Предлоги </a:t>
            </a:r>
            <a:endParaRPr lang="ru-RU" sz="2400" dirty="0">
              <a:latin typeface="Arial" charset="0"/>
            </a:endParaRPr>
          </a:p>
        </p:txBody>
      </p:sp>
      <p:sp>
        <p:nvSpPr>
          <p:cNvPr id="6155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 smtClean="0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7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6157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158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159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8" name="KAN_1"/>
          <p:cNvGrpSpPr>
            <a:grpSpLocks/>
          </p:cNvGrpSpPr>
          <p:nvPr/>
        </p:nvGrpSpPr>
        <p:grpSpPr bwMode="auto">
          <a:xfrm>
            <a:off x="444500" y="2032000"/>
            <a:ext cx="647700" cy="395288"/>
            <a:chOff x="521" y="1309"/>
            <a:chExt cx="408" cy="249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1</a:t>
              </a:r>
            </a:p>
          </p:txBody>
        </p:sp>
        <p:sp>
          <p:nvSpPr>
            <p:cNvPr id="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64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6165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9" name="KAN_2"/>
          <p:cNvGrpSpPr>
            <a:grpSpLocks/>
          </p:cNvGrpSpPr>
          <p:nvPr/>
        </p:nvGrpSpPr>
        <p:grpSpPr bwMode="auto">
          <a:xfrm>
            <a:off x="444500" y="2667000"/>
            <a:ext cx="647700" cy="395288"/>
            <a:chOff x="521" y="1309"/>
            <a:chExt cx="408" cy="249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2</a:t>
              </a: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70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6171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0" name="KAN_3"/>
          <p:cNvGrpSpPr>
            <a:grpSpLocks/>
          </p:cNvGrpSpPr>
          <p:nvPr/>
        </p:nvGrpSpPr>
        <p:grpSpPr bwMode="auto">
          <a:xfrm>
            <a:off x="444500" y="3302000"/>
            <a:ext cx="647700" cy="395288"/>
            <a:chOff x="521" y="1309"/>
            <a:chExt cx="408" cy="249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3</a:t>
              </a: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76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617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1" name="KAN_4"/>
          <p:cNvGrpSpPr>
            <a:grpSpLocks/>
          </p:cNvGrpSpPr>
          <p:nvPr/>
        </p:nvGrpSpPr>
        <p:grpSpPr bwMode="auto">
          <a:xfrm>
            <a:off x="444500" y="3937000"/>
            <a:ext cx="647700" cy="395288"/>
            <a:chOff x="521" y="1309"/>
            <a:chExt cx="408" cy="249"/>
          </a:xfrm>
        </p:grpSpPr>
        <p:sp>
          <p:nvSpPr>
            <p:cNvPr id="11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>
                <a:defRPr/>
              </a:pPr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4</a:t>
              </a:r>
            </a:p>
          </p:txBody>
        </p:sp>
        <p:sp>
          <p:nvSpPr>
            <p:cNvPr id="12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3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82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6183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6147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smtClean="0">
                <a:solidFill>
                  <a:schemeClr val="hlink"/>
                </a:solidFill>
                <a:latin typeface="Arial" charset="0"/>
              </a:rPr>
              <a:t>7</a:t>
            </a:r>
            <a:endParaRPr lang="ru-RU" b="1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6148" name="Out_Tim"/>
          <p:cNvSpPr txBox="1">
            <a:spLocks noChangeArrowheads="1"/>
          </p:cNvSpPr>
          <p:nvPr/>
        </p:nvSpPr>
        <p:spPr bwMode="auto">
          <a:xfrm>
            <a:off x="8101013" y="6418263"/>
            <a:ext cx="647700" cy="221866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endParaRPr lang="ru-RU" sz="130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6149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6150" name="Rectangle 47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4400" dirty="0" smtClean="0">
                <a:solidFill>
                  <a:schemeClr val="tx2"/>
                </a:solidFill>
                <a:latin typeface="Arial" charset="0"/>
              </a:rPr>
              <a:t>Имена существительные отвечают на вопросы </a:t>
            </a:r>
            <a:endParaRPr lang="ru-RU" sz="44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6151" name="Rectangle 48"/>
          <p:cNvSpPr>
            <a:spLocks noChangeArrowheads="1"/>
          </p:cNvSpPr>
          <p:nvPr/>
        </p:nvSpPr>
        <p:spPr bwMode="auto">
          <a:xfrm>
            <a:off x="1292225" y="201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Что делает</a:t>
            </a:r>
            <a:endParaRPr lang="ru-RU" sz="2400" dirty="0">
              <a:latin typeface="Arial" charset="0"/>
            </a:endParaRPr>
          </a:p>
        </p:txBody>
      </p:sp>
      <p:sp>
        <p:nvSpPr>
          <p:cNvPr id="6152" name="Rectangle 49"/>
          <p:cNvSpPr>
            <a:spLocks noChangeArrowheads="1"/>
          </p:cNvSpPr>
          <p:nvPr/>
        </p:nvSpPr>
        <p:spPr bwMode="auto">
          <a:xfrm>
            <a:off x="1292225" y="2647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Когда </a:t>
            </a:r>
            <a:endParaRPr lang="ru-RU" sz="2400" dirty="0">
              <a:latin typeface="Arial" charset="0"/>
            </a:endParaRPr>
          </a:p>
        </p:txBody>
      </p:sp>
      <p:sp>
        <p:nvSpPr>
          <p:cNvPr id="6153" name="Rectangle 50"/>
          <p:cNvSpPr>
            <a:spLocks noChangeArrowheads="1"/>
          </p:cNvSpPr>
          <p:nvPr/>
        </p:nvSpPr>
        <p:spPr bwMode="auto">
          <a:xfrm>
            <a:off x="1292225" y="328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Какой, какая, какие </a:t>
            </a:r>
            <a:endParaRPr lang="ru-RU" sz="2400" dirty="0">
              <a:latin typeface="Arial" charset="0"/>
            </a:endParaRPr>
          </a:p>
        </p:txBody>
      </p:sp>
      <p:sp>
        <p:nvSpPr>
          <p:cNvPr id="6154" name="Rectangle 51"/>
          <p:cNvSpPr>
            <a:spLocks noChangeArrowheads="1"/>
          </p:cNvSpPr>
          <p:nvPr/>
        </p:nvSpPr>
        <p:spPr bwMode="auto">
          <a:xfrm>
            <a:off x="1292225" y="391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Зачем </a:t>
            </a:r>
            <a:endParaRPr lang="ru-RU" sz="2400" dirty="0">
              <a:latin typeface="Arial" charset="0"/>
            </a:endParaRPr>
          </a:p>
        </p:txBody>
      </p:sp>
      <p:sp>
        <p:nvSpPr>
          <p:cNvPr id="6155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 smtClean="0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7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6157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158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159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8" name="KAN_1"/>
          <p:cNvGrpSpPr>
            <a:grpSpLocks/>
          </p:cNvGrpSpPr>
          <p:nvPr/>
        </p:nvGrpSpPr>
        <p:grpSpPr bwMode="auto">
          <a:xfrm>
            <a:off x="444500" y="2032000"/>
            <a:ext cx="647700" cy="395288"/>
            <a:chOff x="521" y="1309"/>
            <a:chExt cx="408" cy="249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1</a:t>
              </a:r>
            </a:p>
          </p:txBody>
        </p:sp>
        <p:sp>
          <p:nvSpPr>
            <p:cNvPr id="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64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6165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9" name="KAN_2"/>
          <p:cNvGrpSpPr>
            <a:grpSpLocks/>
          </p:cNvGrpSpPr>
          <p:nvPr/>
        </p:nvGrpSpPr>
        <p:grpSpPr bwMode="auto">
          <a:xfrm>
            <a:off x="444500" y="2667000"/>
            <a:ext cx="647700" cy="395288"/>
            <a:chOff x="521" y="1309"/>
            <a:chExt cx="408" cy="249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2</a:t>
              </a: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70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6171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0" name="KAN_3"/>
          <p:cNvGrpSpPr>
            <a:grpSpLocks/>
          </p:cNvGrpSpPr>
          <p:nvPr/>
        </p:nvGrpSpPr>
        <p:grpSpPr bwMode="auto">
          <a:xfrm>
            <a:off x="444500" y="3302000"/>
            <a:ext cx="647700" cy="395288"/>
            <a:chOff x="521" y="1309"/>
            <a:chExt cx="408" cy="249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3</a:t>
              </a: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76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617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1" name="KAN_4"/>
          <p:cNvGrpSpPr>
            <a:grpSpLocks/>
          </p:cNvGrpSpPr>
          <p:nvPr/>
        </p:nvGrpSpPr>
        <p:grpSpPr bwMode="auto">
          <a:xfrm>
            <a:off x="444500" y="3937000"/>
            <a:ext cx="647700" cy="395288"/>
            <a:chOff x="521" y="1309"/>
            <a:chExt cx="408" cy="249"/>
          </a:xfrm>
        </p:grpSpPr>
        <p:sp>
          <p:nvSpPr>
            <p:cNvPr id="11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>
                <a:defRPr/>
              </a:pPr>
              <a:r>
                <a:rPr lang="ru-RU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4</a:t>
              </a:r>
            </a:p>
          </p:txBody>
        </p:sp>
        <p:sp>
          <p:nvSpPr>
            <p:cNvPr id="12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3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82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6183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2" name="KAN_5"/>
          <p:cNvGrpSpPr>
            <a:grpSpLocks/>
          </p:cNvGrpSpPr>
          <p:nvPr/>
        </p:nvGrpSpPr>
        <p:grpSpPr bwMode="auto">
          <a:xfrm>
            <a:off x="444500" y="4572000"/>
            <a:ext cx="647700" cy="395288"/>
            <a:chOff x="521" y="1309"/>
            <a:chExt cx="408" cy="249"/>
          </a:xfrm>
        </p:grpSpPr>
        <p:sp>
          <p:nvSpPr>
            <p:cNvPr id="14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5</a:t>
              </a:r>
            </a:p>
          </p:txBody>
        </p:sp>
        <p:sp>
          <p:nvSpPr>
            <p:cNvPr id="15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6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88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6189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3" name="KAN_6"/>
          <p:cNvGrpSpPr>
            <a:grpSpLocks/>
          </p:cNvGrpSpPr>
          <p:nvPr/>
        </p:nvGrpSpPr>
        <p:grpSpPr bwMode="auto">
          <a:xfrm>
            <a:off x="444500" y="5207000"/>
            <a:ext cx="647700" cy="395288"/>
            <a:chOff x="521" y="1309"/>
            <a:chExt cx="408" cy="249"/>
          </a:xfrm>
        </p:grpSpPr>
        <p:sp>
          <p:nvSpPr>
            <p:cNvPr id="74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6</a:t>
              </a:r>
            </a:p>
          </p:txBody>
        </p:sp>
        <p:sp>
          <p:nvSpPr>
            <p:cNvPr id="75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76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94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6195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sp>
        <p:nvSpPr>
          <p:cNvPr id="6196" name="Rectangle 52"/>
          <p:cNvSpPr>
            <a:spLocks noChangeArrowheads="1"/>
          </p:cNvSpPr>
          <p:nvPr/>
        </p:nvSpPr>
        <p:spPr bwMode="auto">
          <a:xfrm>
            <a:off x="1292225" y="455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Почему </a:t>
            </a:r>
            <a:endParaRPr lang="ru-RU" sz="2400" dirty="0">
              <a:latin typeface="Arial" charset="0"/>
            </a:endParaRPr>
          </a:p>
        </p:txBody>
      </p:sp>
      <p:sp>
        <p:nvSpPr>
          <p:cNvPr id="6197" name="Rectangle 53"/>
          <p:cNvSpPr>
            <a:spLocks noChangeArrowheads="1"/>
          </p:cNvSpPr>
          <p:nvPr/>
        </p:nvSpPr>
        <p:spPr bwMode="auto">
          <a:xfrm>
            <a:off x="1292225" y="5189538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Кто, что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   </a:t>
            </a:r>
            <a:endParaRPr lang="ru-RU" sz="2400" dirty="0">
              <a:latin typeface="Arial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BAC9D0"/>
              </a:solidFill>
              <a:latin typeface="Arial" charset="0"/>
            </a:endParaRPr>
          </a:p>
        </p:txBody>
      </p:sp>
      <p:sp>
        <p:nvSpPr>
          <p:cNvPr id="6147" name="Out_Zd"/>
          <p:cNvSpPr txBox="1">
            <a:spLocks noChangeArrowheads="1"/>
          </p:cNvSpPr>
          <p:nvPr/>
        </p:nvSpPr>
        <p:spPr bwMode="auto">
          <a:xfrm>
            <a:off x="1331913" y="6386513"/>
            <a:ext cx="503237" cy="32385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/>
          <a:lstStyle/>
          <a:p>
            <a:pPr algn="ctr">
              <a:spcBef>
                <a:spcPct val="50000"/>
              </a:spcBef>
            </a:pPr>
            <a:r>
              <a:rPr lang="ru-RU" b="1" smtClean="0">
                <a:solidFill>
                  <a:schemeClr val="hlink"/>
                </a:solidFill>
                <a:latin typeface="Arial" charset="0"/>
              </a:rPr>
              <a:t>8</a:t>
            </a:r>
            <a:endParaRPr lang="ru-RU" b="1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6148" name="Out_Tim"/>
          <p:cNvSpPr txBox="1">
            <a:spLocks noChangeArrowheads="1"/>
          </p:cNvSpPr>
          <p:nvPr/>
        </p:nvSpPr>
        <p:spPr bwMode="auto">
          <a:xfrm>
            <a:off x="8101013" y="6418263"/>
            <a:ext cx="647700" cy="221866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accent1"/>
            </a:solidFill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endParaRPr lang="ru-RU" sz="130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6149" name="Tx_Zd"/>
          <p:cNvSpPr txBox="1">
            <a:spLocks noChangeArrowheads="1"/>
          </p:cNvSpPr>
          <p:nvPr/>
        </p:nvSpPr>
        <p:spPr bwMode="auto">
          <a:xfrm>
            <a:off x="484188" y="6442075"/>
            <a:ext cx="7588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1400">
                <a:solidFill>
                  <a:schemeClr val="tx2"/>
                </a:solidFill>
                <a:latin typeface="Arial" charset="0"/>
              </a:rPr>
              <a:t>Задание</a:t>
            </a:r>
          </a:p>
        </p:txBody>
      </p:sp>
      <p:sp>
        <p:nvSpPr>
          <p:cNvPr id="6150" name="Rectangle 47"/>
          <p:cNvSpPr>
            <a:spLocks noChangeArrowheads="1"/>
          </p:cNvSpPr>
          <p:nvPr/>
        </p:nvSpPr>
        <p:spPr bwMode="auto">
          <a:xfrm>
            <a:off x="357158" y="357166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200" dirty="0" smtClean="0">
                <a:solidFill>
                  <a:schemeClr val="tx2"/>
                </a:solidFill>
                <a:latin typeface="Arial" charset="0"/>
              </a:rPr>
              <a:t>Что обозначают слова, отвечающие на вопросы какой? какая? какие? Какое?</a:t>
            </a:r>
            <a:endParaRPr lang="ru-RU" sz="32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6151" name="Rectangle 48"/>
          <p:cNvSpPr>
            <a:spLocks noChangeArrowheads="1"/>
          </p:cNvSpPr>
          <p:nvPr/>
        </p:nvSpPr>
        <p:spPr bwMode="auto">
          <a:xfrm>
            <a:off x="1292225" y="201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предметы</a:t>
            </a:r>
            <a:endParaRPr lang="ru-RU" sz="2400" dirty="0">
              <a:latin typeface="Arial" charset="0"/>
            </a:endParaRPr>
          </a:p>
        </p:txBody>
      </p:sp>
      <p:sp>
        <p:nvSpPr>
          <p:cNvPr id="6152" name="Rectangle 49"/>
          <p:cNvSpPr>
            <a:spLocks noChangeArrowheads="1"/>
          </p:cNvSpPr>
          <p:nvPr/>
        </p:nvSpPr>
        <p:spPr bwMode="auto">
          <a:xfrm>
            <a:off x="1292225" y="2647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действия</a:t>
            </a:r>
            <a:endParaRPr lang="ru-RU" sz="2400" dirty="0">
              <a:latin typeface="Arial" charset="0"/>
            </a:endParaRPr>
          </a:p>
        </p:txBody>
      </p:sp>
      <p:sp>
        <p:nvSpPr>
          <p:cNvPr id="6153" name="Rectangle 50"/>
          <p:cNvSpPr>
            <a:spLocks noChangeArrowheads="1"/>
          </p:cNvSpPr>
          <p:nvPr/>
        </p:nvSpPr>
        <p:spPr bwMode="auto">
          <a:xfrm>
            <a:off x="1292225" y="3282950"/>
            <a:ext cx="73771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ru-RU" sz="2400" dirty="0" smtClean="0">
                <a:latin typeface="Arial" charset="0"/>
              </a:rPr>
              <a:t>признаки</a:t>
            </a:r>
            <a:endParaRPr lang="ru-RU" sz="2400" dirty="0">
              <a:latin typeface="Arial" charset="0"/>
            </a:endParaRPr>
          </a:p>
        </p:txBody>
      </p:sp>
      <p:sp>
        <p:nvSpPr>
          <p:cNvPr id="6155" name="Dalee">
            <a:hlinkClick r:id="" action="ppaction://macro?name=Next_Slide" highlightClick="1"/>
          </p:cNvPr>
          <p:cNvSpPr>
            <a:spLocks noChangeArrowheads="1"/>
          </p:cNvSpPr>
          <p:nvPr/>
        </p:nvSpPr>
        <p:spPr bwMode="auto">
          <a:xfrm>
            <a:off x="7092950" y="6394450"/>
            <a:ext cx="939800" cy="306388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b="1" smtClean="0">
                <a:solidFill>
                  <a:schemeClr val="tx2"/>
                </a:solidFill>
                <a:latin typeface="Arial" charset="0"/>
              </a:rPr>
              <a:t>Далее </a:t>
            </a:r>
            <a:r>
              <a:rPr lang="ru-RU" sz="1400" b="1">
                <a:solidFill>
                  <a:schemeClr val="tx2"/>
                </a:solidFill>
                <a:latin typeface="Arial" charset="0"/>
                <a:cs typeface="Arial" charset="0"/>
              </a:rPr>
              <a:t>►</a:t>
            </a:r>
            <a:endParaRPr lang="ru-RU" sz="1400" b="1">
              <a:solidFill>
                <a:schemeClr val="tx2"/>
              </a:solidFill>
              <a:latin typeface="Arial" charset="0"/>
              <a:cs typeface="Arial" charset="0"/>
              <a:sym typeface="Webdings" pitchFamily="18" charset="2"/>
            </a:endParaRPr>
          </a:p>
        </p:txBody>
      </p:sp>
      <p:grpSp>
        <p:nvGrpSpPr>
          <p:cNvPr id="17" name="Group 43"/>
          <p:cNvGrpSpPr>
            <a:grpSpLocks noChangeAspect="1"/>
          </p:cNvGrpSpPr>
          <p:nvPr/>
        </p:nvGrpSpPr>
        <p:grpSpPr bwMode="auto">
          <a:xfrm>
            <a:off x="6713538" y="6394450"/>
            <a:ext cx="287337" cy="306388"/>
            <a:chOff x="3115" y="4008"/>
            <a:chExt cx="195" cy="209"/>
          </a:xfrm>
        </p:grpSpPr>
        <p:sp>
          <p:nvSpPr>
            <p:cNvPr id="6157" name="AutoShape 44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09" y="4014"/>
              <a:ext cx="204" cy="19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158" name="AutoShape 45">
              <a:hlinkClick r:id="" action="ppaction://hlinkshowjump?jump=previousslide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19" y="4026"/>
              <a:ext cx="197" cy="185"/>
            </a:xfrm>
            <a:prstGeom prst="triangle">
              <a:avLst>
                <a:gd name="adj" fmla="val 50000"/>
              </a:avLst>
            </a:prstGeom>
            <a:solidFill>
              <a:srgbClr val="777777"/>
            </a:solidFill>
            <a:ln w="38100" cmpd="dbl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159" name="AutoShape 46">
              <a:hlinkClick r:id="" action="ppaction://hlinkshowjump?jump=previousslide" highlightClick="1"/>
            </p:cNvPr>
            <p:cNvSpPr>
              <a:spLocks noChangeAspect="1" noChangeArrowheads="1"/>
            </p:cNvSpPr>
            <p:nvPr/>
          </p:nvSpPr>
          <p:spPr bwMode="auto">
            <a:xfrm rot="-5400000">
              <a:off x="3122" y="4032"/>
              <a:ext cx="181" cy="17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 cmpd="dbl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ru-RU">
                <a:solidFill>
                  <a:schemeClr val="bg1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18" name="KAN_1"/>
          <p:cNvGrpSpPr>
            <a:grpSpLocks/>
          </p:cNvGrpSpPr>
          <p:nvPr/>
        </p:nvGrpSpPr>
        <p:grpSpPr bwMode="auto">
          <a:xfrm>
            <a:off x="444500" y="2032000"/>
            <a:ext cx="647700" cy="395288"/>
            <a:chOff x="521" y="1309"/>
            <a:chExt cx="408" cy="249"/>
          </a:xfrm>
        </p:grpSpPr>
        <p:sp>
          <p:nvSpPr>
            <p:cNvPr id="2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1</a:t>
              </a:r>
            </a:p>
          </p:txBody>
        </p:sp>
        <p:sp>
          <p:nvSpPr>
            <p:cNvPr id="3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4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64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6165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19" name="KAN_2"/>
          <p:cNvGrpSpPr>
            <a:grpSpLocks/>
          </p:cNvGrpSpPr>
          <p:nvPr/>
        </p:nvGrpSpPr>
        <p:grpSpPr bwMode="auto">
          <a:xfrm>
            <a:off x="444500" y="2667000"/>
            <a:ext cx="647700" cy="395288"/>
            <a:chOff x="521" y="1309"/>
            <a:chExt cx="408" cy="249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2</a:t>
              </a:r>
            </a:p>
          </p:txBody>
        </p:sp>
        <p:sp>
          <p:nvSpPr>
            <p:cNvPr id="6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70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6171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  <p:grpSp>
        <p:nvGrpSpPr>
          <p:cNvPr id="20" name="KAN_3"/>
          <p:cNvGrpSpPr>
            <a:grpSpLocks/>
          </p:cNvGrpSpPr>
          <p:nvPr/>
        </p:nvGrpSpPr>
        <p:grpSpPr bwMode="auto">
          <a:xfrm>
            <a:off x="444500" y="3302000"/>
            <a:ext cx="647700" cy="395288"/>
            <a:chOff x="521" y="1309"/>
            <a:chExt cx="408" cy="249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21" y="1309"/>
              <a:ext cx="408" cy="2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ru-RU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3</a:t>
              </a: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33" y="1320"/>
              <a:ext cx="227" cy="227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2313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100"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556" y="1343"/>
              <a:ext cx="181" cy="181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23137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176" name="Oval 10">
              <a:hlinkClick r:id="" action="ppaction://macro?name=Obr_FP"/>
            </p:cNvPr>
            <p:cNvSpPr>
              <a:spLocks noChangeArrowheads="1"/>
            </p:cNvSpPr>
            <p:nvPr/>
          </p:nvSpPr>
          <p:spPr bwMode="auto">
            <a:xfrm>
              <a:off x="579" y="1365"/>
              <a:ext cx="136" cy="13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latin typeface="Arial" charset="0"/>
              </a:endParaRPr>
            </a:p>
          </p:txBody>
        </p:sp>
        <p:sp>
          <p:nvSpPr>
            <p:cNvPr id="6177" name="Metka" hidden="1">
              <a:hlinkClick r:id="" action="ppaction://macro?name=Obr_FP"/>
            </p:cNvPr>
            <p:cNvSpPr>
              <a:spLocks/>
            </p:cNvSpPr>
            <p:nvPr/>
          </p:nvSpPr>
          <p:spPr bwMode="auto">
            <a:xfrm>
              <a:off x="601" y="1388"/>
              <a:ext cx="91" cy="91"/>
            </a:xfrm>
            <a:custGeom>
              <a:avLst/>
              <a:gdLst>
                <a:gd name="T0" fmla="*/ 0 w 2176"/>
                <a:gd name="T1" fmla="*/ 0 h 2179"/>
                <a:gd name="T2" fmla="*/ 0 w 2176"/>
                <a:gd name="T3" fmla="*/ 0 h 2179"/>
                <a:gd name="T4" fmla="*/ 0 w 2176"/>
                <a:gd name="T5" fmla="*/ 0 h 2179"/>
                <a:gd name="T6" fmla="*/ 0 w 2176"/>
                <a:gd name="T7" fmla="*/ 0 h 2179"/>
                <a:gd name="T8" fmla="*/ 0 w 2176"/>
                <a:gd name="T9" fmla="*/ 0 h 21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76"/>
                <a:gd name="T16" fmla="*/ 0 h 2179"/>
                <a:gd name="T17" fmla="*/ 2176 w 2176"/>
                <a:gd name="T18" fmla="*/ 2179 h 21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76" h="2179">
                  <a:moveTo>
                    <a:pt x="1090" y="2"/>
                  </a:moveTo>
                  <a:cubicBezTo>
                    <a:pt x="1708" y="4"/>
                    <a:pt x="2176" y="479"/>
                    <a:pt x="2176" y="1088"/>
                  </a:cubicBezTo>
                  <a:cubicBezTo>
                    <a:pt x="2176" y="1697"/>
                    <a:pt x="1720" y="2169"/>
                    <a:pt x="1090" y="2174"/>
                  </a:cubicBezTo>
                  <a:cubicBezTo>
                    <a:pt x="460" y="2179"/>
                    <a:pt x="8" y="1689"/>
                    <a:pt x="4" y="1088"/>
                  </a:cubicBezTo>
                  <a:cubicBezTo>
                    <a:pt x="0" y="487"/>
                    <a:pt x="472" y="0"/>
                    <a:pt x="1090" y="2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Arial" charset="0"/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умерки">
  <a:themeElements>
    <a:clrScheme name="Сумерки 9">
      <a:dk1>
        <a:srgbClr val="4A2500"/>
      </a:dk1>
      <a:lt1>
        <a:srgbClr val="C2C0BA"/>
      </a:lt1>
      <a:dk2>
        <a:srgbClr val="788569"/>
      </a:dk2>
      <a:lt2>
        <a:srgbClr val="F4F4EC"/>
      </a:lt2>
      <a:accent1>
        <a:srgbClr val="E1DFC1"/>
      </a:accent1>
      <a:accent2>
        <a:srgbClr val="A5A7AF"/>
      </a:accent2>
      <a:accent3>
        <a:srgbClr val="DDDCD9"/>
      </a:accent3>
      <a:accent4>
        <a:srgbClr val="3E1E00"/>
      </a:accent4>
      <a:accent5>
        <a:srgbClr val="EEECDD"/>
      </a:accent5>
      <a:accent6>
        <a:srgbClr val="95979E"/>
      </a:accent6>
      <a:hlink>
        <a:srgbClr val="9C9800"/>
      </a:hlink>
      <a:folHlink>
        <a:srgbClr val="666633"/>
      </a:folHlink>
    </a:clrScheme>
    <a:fontScheme name="Сумерки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умерки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10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11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12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13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14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15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16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17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18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1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57653F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ShabTest</Template>
  <TotalTime>150</TotalTime>
  <Words>604</Words>
  <Application>Microsoft Office PowerPoint</Application>
  <PresentationFormat>Экран (4:3)</PresentationFormat>
  <Paragraphs>359</Paragraphs>
  <Slides>18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Сумерки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>Россошанская школа-интернат</Company>
  <LinksUpToDate>false</LinksUpToDate>
  <SharedDoc>false</SharedDoc>
  <HyperlinkBase>http://www.rosinka.vrn.ru/pp/</HyperlinkBase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Шаблон для создания тестов</dc:title>
  <dc:creator>Комаровский Анатолий Николаевич</dc:creator>
  <dc:description>Работает в MS PowerPoint 2003 и 2007</dc:description>
  <cp:lastModifiedBy>User</cp:lastModifiedBy>
  <cp:revision>27</cp:revision>
  <dcterms:created xsi:type="dcterms:W3CDTF">2009-11-15T10:01:00Z</dcterms:created>
  <dcterms:modified xsi:type="dcterms:W3CDTF">2012-11-10T09:32:31Z</dcterms:modified>
</cp:coreProperties>
</file>