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2F8D-B40D-450C-8B75-2E7988B8EFD0}" type="datetimeFigureOut">
              <a:rPr lang="ru-RU" smtClean="0"/>
              <a:t>06.11.2010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6A62-2D5C-4AE4-BD5F-C8812A3971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2F8D-B40D-450C-8B75-2E7988B8EFD0}" type="datetimeFigureOut">
              <a:rPr lang="ru-RU" smtClean="0"/>
              <a:t>06.11.2010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6A62-2D5C-4AE4-BD5F-C8812A3971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2F8D-B40D-450C-8B75-2E7988B8EFD0}" type="datetimeFigureOut">
              <a:rPr lang="ru-RU" smtClean="0"/>
              <a:t>06.11.2010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6A62-2D5C-4AE4-BD5F-C8812A3971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2F8D-B40D-450C-8B75-2E7988B8EFD0}" type="datetimeFigureOut">
              <a:rPr lang="ru-RU" smtClean="0"/>
              <a:t>06.11.2010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6A62-2D5C-4AE4-BD5F-C8812A3971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2F8D-B40D-450C-8B75-2E7988B8EFD0}" type="datetimeFigureOut">
              <a:rPr lang="ru-RU" smtClean="0"/>
              <a:t>06.11.2010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6A62-2D5C-4AE4-BD5F-C8812A3971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2F8D-B40D-450C-8B75-2E7988B8EFD0}" type="datetimeFigureOut">
              <a:rPr lang="ru-RU" smtClean="0"/>
              <a:t>06.11.2010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6A62-2D5C-4AE4-BD5F-C8812A3971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2F8D-B40D-450C-8B75-2E7988B8EFD0}" type="datetimeFigureOut">
              <a:rPr lang="ru-RU" smtClean="0"/>
              <a:t>06.11.2010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6A62-2D5C-4AE4-BD5F-C8812A3971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2F8D-B40D-450C-8B75-2E7988B8EFD0}" type="datetimeFigureOut">
              <a:rPr lang="ru-RU" smtClean="0"/>
              <a:t>06.11.2010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6A62-2D5C-4AE4-BD5F-C8812A3971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2F8D-B40D-450C-8B75-2E7988B8EFD0}" type="datetimeFigureOut">
              <a:rPr lang="ru-RU" smtClean="0"/>
              <a:t>06.11.2010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6A62-2D5C-4AE4-BD5F-C8812A3971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2F8D-B40D-450C-8B75-2E7988B8EFD0}" type="datetimeFigureOut">
              <a:rPr lang="ru-RU" smtClean="0"/>
              <a:t>06.11.2010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6A62-2D5C-4AE4-BD5F-C8812A3971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2F8D-B40D-450C-8B75-2E7988B8EFD0}" type="datetimeFigureOut">
              <a:rPr lang="ru-RU" smtClean="0"/>
              <a:t>06.11.2010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6A62-2D5C-4AE4-BD5F-C8812A3971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12F8D-B40D-450C-8B75-2E7988B8EFD0}" type="datetimeFigureOut">
              <a:rPr lang="ru-RU" smtClean="0"/>
              <a:t>06.11.2010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06A62-2D5C-4AE4-BD5F-C8812A39711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image" Target="../media/image4.gif"/><Relationship Id="rId7" Type="http://schemas.openxmlformats.org/officeDocument/2006/relationships/image" Target="../media/image8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Se7en\Desktop\&#1047;&#1072;&#1088;&#1103;&#1076;&#1082;&#1072;.mp3" TargetMode="External"/><Relationship Id="rId6" Type="http://schemas.openxmlformats.org/officeDocument/2006/relationships/image" Target="../media/image7.gif"/><Relationship Id="rId11" Type="http://schemas.openxmlformats.org/officeDocument/2006/relationships/image" Target="../media/image12.png"/><Relationship Id="rId5" Type="http://schemas.openxmlformats.org/officeDocument/2006/relationships/image" Target="../media/image6.gif"/><Relationship Id="rId10" Type="http://schemas.openxmlformats.org/officeDocument/2006/relationships/image" Target="../media/image11.gif"/><Relationship Id="rId4" Type="http://schemas.openxmlformats.org/officeDocument/2006/relationships/image" Target="../media/image5.gif"/><Relationship Id="rId9" Type="http://schemas.openxmlformats.org/officeDocument/2006/relationships/image" Target="../media/image1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14282" y="285728"/>
          <a:ext cx="5929354" cy="2857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29354"/>
              </a:tblGrid>
              <a:tr h="2857520">
                <a:tc>
                  <a:txBody>
                    <a:bodyPr/>
                    <a:lstStyle/>
                    <a:p>
                      <a:r>
                        <a:rPr lang="ru-RU" sz="4400" b="1" dirty="0" smtClean="0">
                          <a:solidFill>
                            <a:srgbClr val="002060"/>
                          </a:solidFill>
                        </a:rPr>
                        <a:t>На медведя вы, сосна,</a:t>
                      </a:r>
                    </a:p>
                    <a:p>
                      <a:r>
                        <a:rPr lang="ru-RU" sz="4400" b="1" dirty="0" smtClean="0">
                          <a:solidFill>
                            <a:srgbClr val="002060"/>
                          </a:solidFill>
                        </a:rPr>
                        <a:t>Шишку бросили со сна.</a:t>
                      </a:r>
                    </a:p>
                    <a:p>
                      <a:r>
                        <a:rPr lang="ru-RU" sz="4400" b="1" dirty="0" smtClean="0">
                          <a:solidFill>
                            <a:srgbClr val="002060"/>
                          </a:solidFill>
                        </a:rPr>
                        <a:t>А на нас, а на нас</a:t>
                      </a:r>
                    </a:p>
                    <a:p>
                      <a:r>
                        <a:rPr lang="ru-RU" sz="4400" b="1" dirty="0" smtClean="0">
                          <a:solidFill>
                            <a:srgbClr val="002060"/>
                          </a:solidFill>
                        </a:rPr>
                        <a:t>Уроните ананас!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714348" y="571480"/>
          <a:ext cx="500066" cy="396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0066"/>
              </a:tblGrid>
              <a:tr h="285752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__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357290" y="571480"/>
          <a:ext cx="571504" cy="457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1504"/>
              </a:tblGrid>
              <a:tr h="385762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__</a:t>
                      </a:r>
                      <a:endParaRPr lang="ru-RU" sz="24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3786182" y="571480"/>
          <a:ext cx="571504" cy="396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150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___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4357686" y="571480"/>
          <a:ext cx="571504" cy="396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150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___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571472" y="1285860"/>
          <a:ext cx="571504" cy="396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150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___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1071538" y="1285860"/>
          <a:ext cx="523836" cy="396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383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__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4714876" y="1285860"/>
          <a:ext cx="642942" cy="396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294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___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428596" y="1928802"/>
          <a:ext cx="666712" cy="396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671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___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1142976" y="1928802"/>
          <a:ext cx="642942" cy="396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294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___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2637676" y="1959137"/>
          <a:ext cx="666712" cy="4676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6712"/>
              </a:tblGrid>
              <a:tr h="467678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___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3357554" y="2000240"/>
          <a:ext cx="642942" cy="396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294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___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785786" y="2643182"/>
          <a:ext cx="571504" cy="396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150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___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2285984" y="2643182"/>
          <a:ext cx="571504" cy="396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150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___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2857488" y="2643182"/>
          <a:ext cx="642942" cy="396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294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___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Users\Se7en\Desktop\medved-600x4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286124"/>
            <a:ext cx="4786346" cy="3242916"/>
          </a:xfrm>
          <a:prstGeom prst="rect">
            <a:avLst/>
          </a:prstGeom>
          <a:noFill/>
        </p:spPr>
      </p:pic>
      <p:pic>
        <p:nvPicPr>
          <p:cNvPr id="1027" name="Picture 3" descr="C:\Users\Se7en\Desktop\anana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96590" y="214290"/>
            <a:ext cx="1875950" cy="3643338"/>
          </a:xfrm>
          <a:prstGeom prst="rect">
            <a:avLst/>
          </a:prstGeom>
          <a:noFill/>
        </p:spPr>
      </p:pic>
      <p:pic>
        <p:nvPicPr>
          <p:cNvPr id="1028" name="Picture 4" descr="C:\Users\Se7en\Desktop\Pinus_nigra_con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57818" y="3857628"/>
            <a:ext cx="2071670" cy="2457569"/>
          </a:xfrm>
          <a:prstGeom prst="rect">
            <a:avLst/>
          </a:prstGeom>
          <a:noFill/>
        </p:spPr>
      </p:pic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4429124" y="1285860"/>
          <a:ext cx="642942" cy="396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294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___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38_3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214686"/>
            <a:ext cx="2714612" cy="3071834"/>
          </a:xfrm>
          <a:prstGeom prst="rect">
            <a:avLst/>
          </a:prstGeom>
        </p:spPr>
      </p:pic>
      <p:pic>
        <p:nvPicPr>
          <p:cNvPr id="3" name="Рисунок 2" descr="29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3306" y="4572008"/>
            <a:ext cx="2100267" cy="1930218"/>
          </a:xfrm>
          <a:prstGeom prst="rect">
            <a:avLst/>
          </a:prstGeom>
        </p:spPr>
      </p:pic>
      <p:pic>
        <p:nvPicPr>
          <p:cNvPr id="4" name="Рисунок 3" descr="mickey28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14744" y="1928802"/>
            <a:ext cx="1704975" cy="2657475"/>
          </a:xfrm>
          <a:prstGeom prst="rect">
            <a:avLst/>
          </a:prstGeom>
        </p:spPr>
      </p:pic>
      <p:pic>
        <p:nvPicPr>
          <p:cNvPr id="5" name="Рисунок 4" descr="mensen_meisje_danst_met_ene_been_o_andere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57884" y="4643446"/>
            <a:ext cx="1647830" cy="1933678"/>
          </a:xfrm>
          <a:prstGeom prst="rect">
            <a:avLst/>
          </a:prstGeom>
        </p:spPr>
      </p:pic>
      <p:pic>
        <p:nvPicPr>
          <p:cNvPr id="7" name="Рисунок 6" descr="mensen_jongen_juicht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29454" y="2143116"/>
            <a:ext cx="1257303" cy="2427895"/>
          </a:xfrm>
          <a:prstGeom prst="rect">
            <a:avLst/>
          </a:prstGeom>
        </p:spPr>
      </p:pic>
      <p:pic>
        <p:nvPicPr>
          <p:cNvPr id="8" name="Рисунок 7" descr="47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00826" y="428604"/>
            <a:ext cx="2520741" cy="1357322"/>
          </a:xfrm>
          <a:prstGeom prst="rect">
            <a:avLst/>
          </a:prstGeom>
        </p:spPr>
      </p:pic>
      <p:pic>
        <p:nvPicPr>
          <p:cNvPr id="9" name="Рисунок 8" descr="mensen_meisje_buigt_voorover.gif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43306" y="285728"/>
            <a:ext cx="1428760" cy="1688535"/>
          </a:xfrm>
          <a:prstGeom prst="rect">
            <a:avLst/>
          </a:prstGeom>
        </p:spPr>
      </p:pic>
      <p:pic>
        <p:nvPicPr>
          <p:cNvPr id="10" name="Рисунок 9" descr="mensen_jongen_in_blauw_pak.gif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2848" y="357166"/>
            <a:ext cx="2330289" cy="2652719"/>
          </a:xfrm>
          <a:prstGeom prst="rect">
            <a:avLst/>
          </a:prstGeom>
        </p:spPr>
      </p:pic>
      <p:pic>
        <p:nvPicPr>
          <p:cNvPr id="12" name="Зарядк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11"/>
          <a:stretch>
            <a:fillRect/>
          </a:stretch>
        </p:blipFill>
        <p:spPr>
          <a:xfrm>
            <a:off x="8072462" y="614364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5398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36</Words>
  <Application>Microsoft Office PowerPoint</Application>
  <PresentationFormat>Экран (4:3)</PresentationFormat>
  <Paragraphs>19</Paragraphs>
  <Slides>2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Se7en</dc:creator>
  <cp:lastModifiedBy>Se7en</cp:lastModifiedBy>
  <cp:revision>5</cp:revision>
  <dcterms:created xsi:type="dcterms:W3CDTF">2010-11-06T16:13:15Z</dcterms:created>
  <dcterms:modified xsi:type="dcterms:W3CDTF">2010-11-06T16:57:38Z</dcterms:modified>
</cp:coreProperties>
</file>