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8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2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7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1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8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B8EE-D162-45BD-B3E9-A3BB17B769B6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85B3-9BB9-4B05-9BB0-55910F30F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8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36" y="585713"/>
            <a:ext cx="8896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Дидактическое пособие.</a:t>
            </a:r>
          </a:p>
          <a:p>
            <a:r>
              <a:rPr lang="ru-RU" sz="3200" b="1" dirty="0" smtClean="0"/>
              <a:t>Основы </a:t>
            </a:r>
            <a:r>
              <a:rPr lang="ru-RU" sz="3200" b="1" dirty="0" err="1" smtClean="0"/>
              <a:t>петербурговедения</a:t>
            </a:r>
            <a:r>
              <a:rPr lang="ru-RU" sz="3200" b="1" dirty="0" smtClean="0"/>
              <a:t>  для дошкольников.</a:t>
            </a:r>
          </a:p>
          <a:p>
            <a:r>
              <a:rPr lang="ru-RU" sz="3200" b="1" dirty="0" smtClean="0"/>
              <a:t>Игра «Четвертый  лишний».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3123" y="4149080"/>
            <a:ext cx="5218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/>
              <a:t>Автор:</a:t>
            </a:r>
            <a:endParaRPr lang="ru-RU" sz="2000" dirty="0" smtClean="0"/>
          </a:p>
          <a:p>
            <a:r>
              <a:rPr lang="ru-RU" sz="2000" dirty="0" smtClean="0"/>
              <a:t>Воспитатель ГБДОУ №114 Фрунзенского р-на</a:t>
            </a:r>
          </a:p>
          <a:p>
            <a:r>
              <a:rPr lang="ru-RU" sz="2000" dirty="0" err="1" smtClean="0"/>
              <a:t>Тяпугина</a:t>
            </a:r>
            <a:r>
              <a:rPr lang="ru-RU" sz="2000" dirty="0" smtClean="0"/>
              <a:t> Светлана </a:t>
            </a:r>
            <a:r>
              <a:rPr lang="ru-RU" sz="2000" dirty="0" err="1" smtClean="0"/>
              <a:t>Никодимовна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3023" y="5949280"/>
            <a:ext cx="2032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Санкт-Петербург</a:t>
            </a:r>
          </a:p>
          <a:p>
            <a:r>
              <a:rPr lang="ru-RU" sz="2000" dirty="0" smtClean="0"/>
              <a:t>           2013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323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12253" cy="3081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8" y="4042849"/>
            <a:ext cx="4506442" cy="2567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87693"/>
            <a:ext cx="4127798" cy="3043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2153"/>
            <a:ext cx="4319594" cy="28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0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434"/>
            <a:ext cx="2736304" cy="3648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512" y="400272"/>
            <a:ext cx="4038303" cy="3028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423" y="3861048"/>
            <a:ext cx="3785545" cy="2839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73286"/>
            <a:ext cx="4005716" cy="27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109"/>
            <a:ext cx="3781333" cy="283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18" y="132977"/>
            <a:ext cx="3794457" cy="2845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78820"/>
            <a:ext cx="2723913" cy="3627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29" y="3069067"/>
            <a:ext cx="4764622" cy="35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3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0069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Развитие личности ребенка.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Формирование чувства гражданского патриотизма.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Воспитание чувства восхищения, гордости,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любви к городу.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454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8" y="244690"/>
            <a:ext cx="2448272" cy="3264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43743"/>
            <a:ext cx="2430522" cy="3240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005064"/>
            <a:ext cx="3669611" cy="275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11388"/>
            <a:ext cx="3047575" cy="31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3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3" y="281352"/>
            <a:ext cx="4214853" cy="2859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053" y="260648"/>
            <a:ext cx="3840427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1" y="3695644"/>
            <a:ext cx="3871795" cy="2903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351314"/>
            <a:ext cx="2160240" cy="34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3791480" cy="2896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4159172" cy="2768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5" y="203674"/>
            <a:ext cx="2664296" cy="3513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775" y="3810922"/>
            <a:ext cx="4295273" cy="28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7" y="116632"/>
            <a:ext cx="3648405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994" y="3861049"/>
            <a:ext cx="3753565" cy="2818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60646"/>
            <a:ext cx="2451720" cy="3497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284984"/>
            <a:ext cx="2808312" cy="34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" y="3573016"/>
            <a:ext cx="4654674" cy="3103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" y="116631"/>
            <a:ext cx="4169964" cy="3127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67" y="3520594"/>
            <a:ext cx="3911824" cy="3155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684" y="168338"/>
            <a:ext cx="3839581" cy="30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4" y="195433"/>
            <a:ext cx="3846764" cy="2888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0" y="3568314"/>
            <a:ext cx="4207653" cy="3127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88641"/>
            <a:ext cx="4704183" cy="2873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0598"/>
            <a:ext cx="4030639" cy="30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" y="195194"/>
            <a:ext cx="3935065" cy="2951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1" y="3544516"/>
            <a:ext cx="3832929" cy="3189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12" y="195194"/>
            <a:ext cx="3872533" cy="290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84983"/>
            <a:ext cx="2347485" cy="35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1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2013-11-16T20:58:10Z</dcterms:created>
  <dcterms:modified xsi:type="dcterms:W3CDTF">2013-11-23T20:01:00Z</dcterms:modified>
</cp:coreProperties>
</file>