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57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68" d="100"/>
          <a:sy n="68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F5D2-8DD8-47DC-BEFF-55433570AF1D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4FA24-ECB0-402B-92D0-5FAB89DD2A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F5D2-8DD8-47DC-BEFF-55433570AF1D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4FA24-ECB0-402B-92D0-5FAB89DD2A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F5D2-8DD8-47DC-BEFF-55433570AF1D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4FA24-ECB0-402B-92D0-5FAB89DD2A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F5D2-8DD8-47DC-BEFF-55433570AF1D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4FA24-ECB0-402B-92D0-5FAB89DD2A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F5D2-8DD8-47DC-BEFF-55433570AF1D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4FA24-ECB0-402B-92D0-5FAB89DD2A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F5D2-8DD8-47DC-BEFF-55433570AF1D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4FA24-ECB0-402B-92D0-5FAB89DD2A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F5D2-8DD8-47DC-BEFF-55433570AF1D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4FA24-ECB0-402B-92D0-5FAB89DD2A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F5D2-8DD8-47DC-BEFF-55433570AF1D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4FA24-ECB0-402B-92D0-5FAB89DD2A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F5D2-8DD8-47DC-BEFF-55433570AF1D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4FA24-ECB0-402B-92D0-5FAB89DD2A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F5D2-8DD8-47DC-BEFF-55433570AF1D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4FA24-ECB0-402B-92D0-5FAB89DD2A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F5D2-8DD8-47DC-BEFF-55433570AF1D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4FA24-ECB0-402B-92D0-5FAB89DD2A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CF5D2-8DD8-47DC-BEFF-55433570AF1D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4FA24-ECB0-402B-92D0-5FAB89DD2A2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zoom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14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55576" y="692697"/>
            <a:ext cx="7632848" cy="144655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Здравствуйте, здравствуйте, </a:t>
            </a:r>
            <a:br>
              <a:rPr lang="ru-RU" sz="4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4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здравствуйте,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4005064"/>
            <a:ext cx="9143999" cy="230832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Все мамы планеты Земля! 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196799"/>
            <a:ext cx="9144000" cy="6464401"/>
          </a:xfrm>
          <a:prstGeom prst="rect">
            <a:avLst/>
          </a:prstGeom>
        </p:spPr>
      </p:pic>
      <p:pic>
        <p:nvPicPr>
          <p:cNvPr id="3" name="Рисунок 2" descr="13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-180528" y="1"/>
            <a:ext cx="9324528" cy="6857999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 rot="20691509">
            <a:off x="-735519" y="3150992"/>
            <a:ext cx="10622507" cy="101566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6000" b="1" i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СПАСИБО ТЕБЕ РОДНАЯ!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esktopwallpapers.org.ua-1739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043608" y="548681"/>
            <a:ext cx="8100392" cy="529375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ru-RU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Никто не знает всё, как мать,</a:t>
            </a:r>
            <a:br>
              <a:rPr lang="ru-RU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Никто, как мать, не понимает,</a:t>
            </a:r>
            <a:br>
              <a:rPr lang="ru-RU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Никто не может так ласкать,</a:t>
            </a:r>
            <a:br>
              <a:rPr lang="ru-RU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Никто, как мать, не сострадает.</a:t>
            </a:r>
            <a:br>
              <a:rPr lang="ru-RU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Никто, как мать, не может дать,</a:t>
            </a:r>
            <a:br>
              <a:rPr lang="ru-RU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Никто, как мать, прощать не может.</a:t>
            </a:r>
            <a:br>
              <a:rPr lang="ru-RU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И так любить и ожидать</a:t>
            </a:r>
            <a:br>
              <a:rPr lang="ru-RU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Никто, как мать, не может тоже</a:t>
            </a:r>
            <a:r>
              <a:rPr lang="ru-RU" sz="2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. </a:t>
            </a:r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ru-RU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</a:br>
            <a:endParaRPr lang="ru-RU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5445224"/>
            <a:ext cx="8820472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50" dirty="0">
                <a:ln w="11430"/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 ДНЕМ МАТЕРИ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backgrounds094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Рисунок 2" descr="Рисунок14.gif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148064" y="260648"/>
            <a:ext cx="3769097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323528" y="260648"/>
            <a:ext cx="532859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 день до рождения Ребенок спросил у Бога</a:t>
            </a:r>
            <a:r>
              <a:rPr lang="ru-RU" sz="2400" b="1" i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ru-RU" sz="2400" b="1" i="1" dirty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400" b="1" i="1" dirty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400" b="1" i="1" dirty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Я очень боюсь! Я совершенно не знаю, что я должен делать в этом мире</a:t>
            </a:r>
            <a:r>
              <a:rPr lang="ru-RU" sz="2400" b="1" i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?</a:t>
            </a:r>
            <a:r>
              <a:rPr lang="ru-RU" sz="2400" b="1" i="1" dirty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400" b="1" i="1" dirty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400" b="1" i="1" dirty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Бог ответил:</a:t>
            </a:r>
            <a:br>
              <a:rPr lang="ru-RU" sz="2400" b="1" i="1" dirty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400" b="1" i="1" dirty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Я подарю тебе Ангела, он всегда будет рядом с тобой.</a:t>
            </a:r>
            <a:br>
              <a:rPr lang="ru-RU" sz="2400" b="1" i="1" dirty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400" b="1" i="1" dirty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Он будет охранять тебя от всех бед</a:t>
            </a:r>
            <a:r>
              <a:rPr lang="ru-RU" sz="2400" b="1" i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r>
              <a:rPr lang="ru-RU" sz="2400" b="1" i="1" dirty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400" b="1" i="1" dirty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400" b="1" i="1" dirty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А как же его зовут</a:t>
            </a:r>
            <a:r>
              <a:rPr lang="ru-RU" sz="2400" b="1" i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?</a:t>
            </a:r>
            <a:r>
              <a:rPr lang="ru-RU" sz="2400" b="1" i="1" dirty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400" b="1" i="1" dirty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400" b="1" i="1" dirty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Не важно, как его зовут. 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Ты будешь называть его "МАМА"!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127456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5460326"/>
            <a:ext cx="619268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kern="10" dirty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Comic Sans MS"/>
              </a:rPr>
              <a:t>МАМА -это мой АНГЕЛ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8090596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286000" y="1"/>
            <a:ext cx="6858000" cy="684418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Мама!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Самое прекрасное слово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на земле – мама.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Это первое слово, которое произносит человек,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и оно звучит на всех языках мира одинаково нежно.</a:t>
            </a:r>
            <a:endParaRPr lang="ru-RU" sz="5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801522088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cene3d>
            <a:camera prst="perspectiveFront"/>
            <a:lightRig rig="threePt" dir="t"/>
          </a:scene3d>
        </p:spPr>
      </p:pic>
      <p:pic>
        <p:nvPicPr>
          <p:cNvPr id="3" name="Рисунок 2" descr="Рисунок16.gif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88024" y="188640"/>
            <a:ext cx="4104456" cy="633670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perspectiveLeft"/>
            <a:lightRig rig="contrasting" dir="t">
              <a:rot lat="0" lon="0" rev="4200000"/>
            </a:lightRig>
          </a:scene3d>
          <a:sp3d prstMaterial="plastic">
            <a:bevelT w="381000" h="114300" prst="coolSlant"/>
            <a:contourClr>
              <a:srgbClr val="969696"/>
            </a:contourClr>
          </a:sp3d>
        </p:spPr>
      </p:pic>
      <p:sp>
        <p:nvSpPr>
          <p:cNvPr id="4" name="Прямоугольник 3"/>
          <p:cNvSpPr/>
          <p:nvPr/>
        </p:nvSpPr>
        <p:spPr>
          <a:xfrm>
            <a:off x="251520" y="3284984"/>
            <a:ext cx="47525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Разведешь ты тучи</a:t>
            </a:r>
            <a:b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Сильными руками</a:t>
            </a:r>
            <a:b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И добру научишь</a:t>
            </a:r>
          </a:p>
          <a:p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Мудрыми словами</a:t>
            </a:r>
            <a:endParaRPr lang="ru-RU" sz="3600" b="1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3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e8fa77eecf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 flipH="1">
            <a:off x="11079008" y="2828836"/>
            <a:ext cx="457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>
              <a:latin typeface="Monotype Corsiva" pitchFamily="66" charset="0"/>
            </a:endParaRPr>
          </a:p>
        </p:txBody>
      </p:sp>
      <p:pic>
        <p:nvPicPr>
          <p:cNvPr id="4" name="Рисунок 3" descr="Рисунок17.gif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453408" y="260648"/>
            <a:ext cx="5690592" cy="439248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251520" y="1772816"/>
            <a:ext cx="8640960" cy="452431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i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Мама, мама! </a:t>
            </a:r>
            <a:br>
              <a:rPr lang="ru-RU" sz="3600" b="1" i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3600" b="1" i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В этом слове солнца свет. </a:t>
            </a:r>
            <a:br>
              <a:rPr lang="ru-RU" sz="3600" b="1" i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3600" b="1" i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Мама, мама! </a:t>
            </a:r>
            <a:br>
              <a:rPr lang="ru-RU" sz="3600" b="1" i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3600" b="1" i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Лучше слова в мире нет. </a:t>
            </a:r>
            <a:br>
              <a:rPr lang="ru-RU" sz="3600" b="1" i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3600" b="1" i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Мама, мама! </a:t>
            </a:r>
            <a:br>
              <a:rPr lang="ru-RU" sz="3600" b="1" i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3600" b="1" i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Кто роднее, чем она? </a:t>
            </a:r>
            <a:br>
              <a:rPr lang="ru-RU" sz="3600" b="1" i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3600" b="1" i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Мама, мама! </a:t>
            </a:r>
            <a:br>
              <a:rPr lang="ru-RU" sz="3600" b="1" i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3600" b="1" i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У нее в глазах весна. </a:t>
            </a:r>
            <a:endParaRPr lang="ru-RU" sz="3600" b="1" spc="50" dirty="0">
              <a:ln w="11430">
                <a:solidFill>
                  <a:schemeClr val="tx1">
                    <a:lumMod val="95000"/>
                    <a:lumOff val="5000"/>
                  </a:schemeClr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3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01703968_large_0b52f129c3f5t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 flipH="1">
            <a:off x="10116616" y="2274838"/>
            <a:ext cx="20882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348864" y="2274838"/>
            <a:ext cx="720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 rot="20943604">
            <a:off x="614164" y="575874"/>
            <a:ext cx="5959852" cy="255454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i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Кто на свете всех милее</a:t>
            </a:r>
          </a:p>
          <a:p>
            <a:pPr algn="ctr"/>
            <a:r>
              <a:rPr lang="ru-RU" sz="4000" b="1" i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Кто теплом своим согреет,</a:t>
            </a:r>
          </a:p>
          <a:p>
            <a:pPr algn="ctr"/>
            <a:r>
              <a:rPr lang="ru-RU" sz="4000" b="1" i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Любит больше, чем себя?</a:t>
            </a:r>
          </a:p>
          <a:p>
            <a:pPr algn="ctr"/>
            <a:r>
              <a:rPr lang="ru-RU" sz="4000" b="1" i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Это МАМОЧКА моя.</a:t>
            </a:r>
            <a:endParaRPr lang="ru-RU" sz="4000" b="1" i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6" name="Рисунок 5" descr="IMG_0513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300192" y="188640"/>
            <a:ext cx="2664296" cy="364502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Рисунок 7" descr="IMG_6130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403648" y="3573016"/>
            <a:ext cx="4427984" cy="273630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01703968_large_0b52f129c3f5t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 rot="21172596">
            <a:off x="3615971" y="4510013"/>
            <a:ext cx="5679896" cy="206210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i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Маму любят все на свете, </a:t>
            </a:r>
          </a:p>
          <a:p>
            <a:pPr algn="ctr"/>
            <a:r>
              <a:rPr lang="ru-RU" sz="3200" b="1" i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Мама первый друг.</a:t>
            </a:r>
          </a:p>
          <a:p>
            <a:pPr algn="ctr"/>
            <a:r>
              <a:rPr lang="ru-RU" sz="3200" b="1" i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Любят мам не только дети,</a:t>
            </a:r>
          </a:p>
          <a:p>
            <a:pPr algn="ctr"/>
            <a:r>
              <a:rPr lang="ru-RU" sz="3200" b="1" i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Любят все вокруг.</a:t>
            </a:r>
            <a:endParaRPr lang="ru-RU" sz="3200" b="1" i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5" name="Рисунок 4" descr="DSC_0294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043608" y="1988840"/>
            <a:ext cx="2862064" cy="345638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7" name="Рисунок 6" descr="IMG_1113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860032" y="332656"/>
            <a:ext cx="3456384" cy="381642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 prst="coolSlant"/>
            <a:contourClr>
              <a:srgbClr val="FFFFFF"/>
            </a:contourClr>
          </a:sp3d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 flipH="1">
            <a:off x="10476656" y="5373216"/>
            <a:ext cx="360040" cy="493981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  <a:t>Никто не знает всё, как мать,</a:t>
            </a:r>
            <a:b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  <a:t>Никто, как мать, не понимает,</a:t>
            </a:r>
            <a:b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  <a:t>Никто не может так ласкать,</a:t>
            </a:r>
            <a:b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  <a:t>Никто, как мать, не сострадает.</a:t>
            </a:r>
            <a:b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  <a:t>Никто, как мать, не может дать,</a:t>
            </a:r>
            <a:b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  <a:t>Никто, как мать, прощать не может.</a:t>
            </a:r>
            <a:b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  <a:t>И так любить и ожидать</a:t>
            </a:r>
            <a:b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  <a:t>Никто, как мать, не может тоже. </a:t>
            </a:r>
            <a:b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</a:br>
            <a:endParaRPr lang="ru-RU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4" name="Содержимое 5" descr="Рисунок2222222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0" y="0"/>
            <a:ext cx="9144000" cy="6811962"/>
          </a:xfrm>
          <a:prstGeom prst="rect">
            <a:avLst/>
          </a:prstGeom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87</Words>
  <Application>Microsoft Office PowerPoint</Application>
  <PresentationFormat>Экран (4:3)</PresentationFormat>
  <Paragraphs>24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9</cp:revision>
  <dcterms:created xsi:type="dcterms:W3CDTF">2013-11-21T18:16:14Z</dcterms:created>
  <dcterms:modified xsi:type="dcterms:W3CDTF">2013-11-24T16:46:47Z</dcterms:modified>
</cp:coreProperties>
</file>