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AE64F9-3A96-4ADD-96A2-23E25144DAE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82F912-5418-46E7-B79C-89F4F5DB5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сенсорная комната\DSC0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5357850" cy="421481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429520" cy="264318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ВОЛШЕБНАЯ КОМНАТА В РАБОТЕ ПЕДАГОГА-ПСИХОЛОГА ДОШКОЛЬНОГО ОБРАЗОВАТЕЛЬНОГО УЧРЕЖДЕНИЯ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643446"/>
            <a:ext cx="3286148" cy="1657352"/>
          </a:xfrm>
          <a:noFill/>
        </p:spPr>
        <p:txBody>
          <a:bodyPr>
            <a:no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Илатовская Лариса Анатольевна, 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педагог-психолог МОУ «Морозовская СОШ»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о сенсорная комната\DSC01960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51520" y="1628799"/>
            <a:ext cx="8496944" cy="522920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21444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КОРРЕКЦИОННО-РАЗВИВАЮЩАЯ ПРОГРАММА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волшебная страна ЭМОЦИЯ»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86808" cy="492922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Цель: </a:t>
            </a:r>
            <a:r>
              <a:rPr lang="ru-RU" sz="3200" dirty="0" smtClean="0">
                <a:solidFill>
                  <a:srgbClr val="FF0000"/>
                </a:solidFill>
              </a:rPr>
              <a:t>совершенствование эмоционально-волевой сферы детей, коррекция проблем в поведении.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Задачи:</a:t>
            </a:r>
            <a:endParaRPr lang="ru-RU" sz="3200" dirty="0" smtClean="0">
              <a:solidFill>
                <a:srgbClr val="FF0000"/>
              </a:solidFill>
            </a:endParaRPr>
          </a:p>
          <a:p>
            <a:pPr lvl="0" algn="just"/>
            <a:r>
              <a:rPr lang="ru-RU" sz="3200" dirty="0" smtClean="0">
                <a:solidFill>
                  <a:srgbClr val="FF0000"/>
                </a:solidFill>
              </a:rPr>
              <a:t>Развивать умение различать, выражать и анализировать основные эмоции.</a:t>
            </a:r>
          </a:p>
          <a:p>
            <a:pPr lvl="0" algn="just"/>
            <a:r>
              <a:rPr lang="ru-RU" sz="3200" dirty="0" smtClean="0">
                <a:solidFill>
                  <a:srgbClr val="FF0000"/>
                </a:solidFill>
              </a:rPr>
              <a:t>Формировать эмоциональную стабильность и навыки саморегуляции.</a:t>
            </a:r>
          </a:p>
          <a:p>
            <a:pPr lvl="0" algn="just"/>
            <a:r>
              <a:rPr lang="ru-RU" sz="3200" dirty="0" smtClean="0">
                <a:solidFill>
                  <a:srgbClr val="FF0000"/>
                </a:solidFill>
              </a:rPr>
              <a:t>Корректировать нежелательные личностные особенности, поведение и настроение.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ото сенсорная комната\DSC01079.jpg"/>
          <p:cNvPicPr>
            <a:picLocks noChangeAspect="1" noChangeArrowheads="1"/>
          </p:cNvPicPr>
          <p:nvPr/>
        </p:nvPicPr>
        <p:blipFill>
          <a:blip r:embed="rId2" cstate="print"/>
          <a:srcRect r="3863" b="12183"/>
          <a:stretch>
            <a:fillRect/>
          </a:stretch>
        </p:blipFill>
        <p:spPr bwMode="auto">
          <a:xfrm>
            <a:off x="285720" y="3857628"/>
            <a:ext cx="4143404" cy="283899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Структура и Методическое обеспечение программы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43400" cy="28803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Сенсорная комната - это определенным образом организованная среда, где ребенок находит спокойствие, ощущает себя в полной безопасности.  Оборудование комнаты активизирует базовые чувства ребенка, способствует развитию навыков саморегуляции и релаксации.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D:\Фото сенсорная комната\DSC011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5909"/>
          <a:stretch>
            <a:fillRect/>
          </a:stretch>
        </p:blipFill>
        <p:spPr bwMode="auto">
          <a:xfrm>
            <a:off x="214282" y="1142984"/>
            <a:ext cx="4191000" cy="264320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4800600" y="4293096"/>
            <a:ext cx="4343400" cy="232487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Приветствие и разминка (игры, беседа,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арт-терапия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психогимнастика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двигательные упражнения, танцы)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сенсорная комната\DSC01081.jpg"/>
          <p:cNvPicPr>
            <a:picLocks noChangeAspect="1" noChangeArrowheads="1"/>
          </p:cNvPicPr>
          <p:nvPr/>
        </p:nvPicPr>
        <p:blipFill>
          <a:blip r:embed="rId2" cstate="print"/>
          <a:srcRect t="11310" r="18554" b="7255"/>
          <a:stretch>
            <a:fillRect/>
          </a:stretch>
        </p:blipFill>
        <p:spPr bwMode="auto">
          <a:xfrm>
            <a:off x="500034" y="1285860"/>
            <a:ext cx="4143404" cy="271464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Структура и Методическое обеспечение программы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>
                <a:solidFill>
                  <a:srgbClr val="FF0000"/>
                </a:solidFill>
              </a:rPr>
              <a:t>2. Основная часть (психотехники, подвижные игры, упражнения, беседа, </a:t>
            </a:r>
            <a:r>
              <a:rPr lang="ru-RU" sz="3200" dirty="0" err="1" smtClean="0">
                <a:solidFill>
                  <a:srgbClr val="FF0000"/>
                </a:solidFill>
              </a:rPr>
              <a:t>сказкотерапия</a:t>
            </a:r>
            <a:r>
              <a:rPr lang="ru-RU" sz="3200" dirty="0" smtClean="0">
                <a:solidFill>
                  <a:srgbClr val="FF0000"/>
                </a:solidFill>
              </a:rPr>
              <a:t>, арттерапия, методы оптимизации психического состояния)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101" name="Picture 5" descr="D:\Фото сенсорная комната\DSC020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1364"/>
          <a:stretch>
            <a:fillRect/>
          </a:stretch>
        </p:blipFill>
        <p:spPr bwMode="auto">
          <a:xfrm>
            <a:off x="500034" y="4071940"/>
            <a:ext cx="4191000" cy="278606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секретарь\Рабочий стол\Фото Занятия 2013-2014 год\DSC01778.jpg"/>
          <p:cNvPicPr>
            <a:picLocks noChangeAspect="1" noChangeArrowheads="1"/>
          </p:cNvPicPr>
          <p:nvPr/>
        </p:nvPicPr>
        <p:blipFill>
          <a:blip r:embed="rId2" cstate="print"/>
          <a:srcRect r="8466" b="12025"/>
          <a:stretch>
            <a:fillRect/>
          </a:stretch>
        </p:blipFill>
        <p:spPr bwMode="auto">
          <a:xfrm>
            <a:off x="428596" y="1428736"/>
            <a:ext cx="3963651" cy="285752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Структура и Методическое обеспечение программы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1400172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3. Рефлексия занятия и ритуал прощания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Фото сенсорная комната\DSC020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000528" cy="30003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Фото сенсорная комната\DSC01100.jpg"/>
          <p:cNvPicPr>
            <a:picLocks noChangeAspect="1" noChangeArrowheads="1"/>
          </p:cNvPicPr>
          <p:nvPr/>
        </p:nvPicPr>
        <p:blipFill>
          <a:blip r:embed="rId2" cstate="print"/>
          <a:srcRect b="10840"/>
          <a:stretch>
            <a:fillRect/>
          </a:stretch>
        </p:blipFill>
        <p:spPr bwMode="auto">
          <a:xfrm>
            <a:off x="5143504" y="2714596"/>
            <a:ext cx="3485817" cy="414340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Разделы  и продолжительность реализации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1. Развитие эмоций и чувств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2. Коррекция поведения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3.Формирование морально-нравственных представлений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4. Формирование конструктивного общения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Один учебный год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(30 занятий)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екретарь\Рабочий стол\Фото Занятия 2013-2014 год\DSC01781.jpg"/>
          <p:cNvPicPr>
            <a:picLocks noChangeAspect="1" noChangeArrowheads="1"/>
          </p:cNvPicPr>
          <p:nvPr/>
        </p:nvPicPr>
        <p:blipFill>
          <a:blip r:embed="rId2" cstate="print"/>
          <a:srcRect l="5000" t="6680" r="35000" b="14998"/>
          <a:stretch>
            <a:fillRect/>
          </a:stretch>
        </p:blipFill>
        <p:spPr bwMode="auto">
          <a:xfrm>
            <a:off x="3131840" y="4077072"/>
            <a:ext cx="2722624" cy="266588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Ожидаемые результаты реализации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8553480" cy="2428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1. Устойчивая эмоционально-волевая сфера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2. Сформированные навыки произвольного поведения и саморегуляции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3. Конструктивное общение и поведение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213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ВОЛШЕБНАЯ КОМНАТА В РАБОТЕ ПЕДАГОГА-ПСИХОЛОГА ДОШКОЛЬНОГО ОБРАЗОВАТЕЛЬНОГО УЧРЕЖДЕНИЯ</vt:lpstr>
      <vt:lpstr>               КОРРЕКЦИОННО-РАЗВИВАЮЩАЯ ПРОГРАММА «волшебная страна ЭМОЦИЯ»         </vt:lpstr>
      <vt:lpstr>Структура и Методическое обеспечение программы</vt:lpstr>
      <vt:lpstr>Структура и Методическое обеспечение программы</vt:lpstr>
      <vt:lpstr>Структура и Методическое обеспечение программы</vt:lpstr>
      <vt:lpstr>Разделы  и продолжительность реализации программы</vt:lpstr>
      <vt:lpstr>Ожидаемые результаты реализации программы</vt:lpstr>
    </vt:vector>
  </TitlesOfParts>
  <Company>ГОУ "Великоустюгский центр ПМСС"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КОМНАТА В РАБОТЕ ПЕДАГОГА-ПСИХОЛОГА ДОШКОЛЬНОГО ОБРАЗОВАТЕЛЬНОГО УЧРЕЖДЕНИЯ</dc:title>
  <dc:creator>секретарь</dc:creator>
  <cp:lastModifiedBy>User</cp:lastModifiedBy>
  <cp:revision>27</cp:revision>
  <dcterms:created xsi:type="dcterms:W3CDTF">2013-11-22T08:00:55Z</dcterms:created>
  <dcterms:modified xsi:type="dcterms:W3CDTF">2014-02-09T08:38:40Z</dcterms:modified>
</cp:coreProperties>
</file>