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6" r:id="rId3"/>
    <p:sldId id="264" r:id="rId4"/>
    <p:sldId id="265" r:id="rId5"/>
    <p:sldId id="262" r:id="rId6"/>
    <p:sldId id="266" r:id="rId7"/>
    <p:sldId id="268" r:id="rId8"/>
    <p:sldId id="269" r:id="rId9"/>
    <p:sldId id="271" r:id="rId10"/>
    <p:sldId id="267" r:id="rId11"/>
    <p:sldId id="272" r:id="rId12"/>
    <p:sldId id="27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5813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>Тренажёр по теме</a:t>
            </a: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>Правописание -</a:t>
            </a: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>Н  </a:t>
            </a: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>-  </a:t>
            </a: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>НН-</a:t>
            </a:r>
            <a: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cs typeface="Aparajita" pitchFamily="34" charset="0"/>
              </a:rPr>
            </a:br>
            <a:endParaRPr lang="ru-RU" b="1" i="1" dirty="0">
              <a:solidFill>
                <a:srgbClr val="C00000"/>
              </a:solidFill>
              <a:cs typeface="Aparajita" pitchFamily="34" charset="0"/>
            </a:endParaRPr>
          </a:p>
        </p:txBody>
      </p:sp>
      <p:pic>
        <p:nvPicPr>
          <p:cNvPr id="1026" name="Picture 2" descr="C:\Users\наташа\Desktop\Мои рисунки\liniia-1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75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6000667" cy="7200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Моче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яблоки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особе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вкусны с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/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топлё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(3)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ным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молоком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</a:p>
          <a:p>
            <a:pPr algn="just"/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вежеиспечё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(4)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ым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хлебом.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1902935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616116" y="1772816"/>
            <a:ext cx="341273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Моче  Н  </a:t>
            </a:r>
            <a:r>
              <a:rPr lang="ru-RU" dirty="0" err="1" smtClean="0">
                <a:hlinkClick r:id="rId2" action="ppaction://hlinksldjump"/>
              </a:rPr>
              <a:t>ые</a:t>
            </a:r>
            <a:endParaRPr lang="ru-RU" dirty="0" smtClean="0"/>
          </a:p>
          <a:p>
            <a:pPr algn="ctr"/>
            <a:r>
              <a:rPr lang="ru-RU" dirty="0" smtClean="0">
                <a:hlinkClick r:id="rId3" action="ppaction://hlinksldjump"/>
              </a:rPr>
              <a:t>Особе  НН  о</a:t>
            </a:r>
            <a:endParaRPr lang="ru-RU" dirty="0"/>
          </a:p>
          <a:p>
            <a:pPr algn="ctr"/>
            <a:r>
              <a:rPr lang="ru-RU" dirty="0" smtClean="0">
                <a:hlinkClick r:id="rId2" action="ppaction://hlinksldjump"/>
              </a:rPr>
              <a:t>С </a:t>
            </a:r>
            <a:r>
              <a:rPr lang="ru-RU" dirty="0" err="1" smtClean="0">
                <a:hlinkClick r:id="rId2" action="ppaction://hlinksldjump"/>
              </a:rPr>
              <a:t>топле</a:t>
            </a:r>
            <a:r>
              <a:rPr lang="ru-RU" dirty="0" smtClean="0">
                <a:hlinkClick r:id="rId2" action="ppaction://hlinksldjump"/>
              </a:rPr>
              <a:t>  Н  </a:t>
            </a:r>
            <a:r>
              <a:rPr lang="ru-RU" dirty="0" err="1" smtClean="0">
                <a:hlinkClick r:id="rId2" action="ppaction://hlinksldjump"/>
              </a:rPr>
              <a:t>ым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Свежеиспече</a:t>
            </a:r>
            <a:r>
              <a:rPr lang="ru-RU" dirty="0" smtClean="0">
                <a:hlinkClick r:id="rId4" action="ppaction://hlinksldjump"/>
              </a:rPr>
              <a:t>  НН  </a:t>
            </a:r>
            <a:r>
              <a:rPr lang="ru-RU" dirty="0" err="1" smtClean="0">
                <a:hlinkClick r:id="rId4" action="ppaction://hlinksldjump"/>
              </a:rPr>
              <a:t>ым</a:t>
            </a:r>
            <a:endParaRPr lang="ru-RU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585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826E-7 L -0.09861 -0.778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38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09844 -0.662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11024 -0.63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31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0.1092 -0.757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37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31892 -0.58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55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32691 -0.537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32691 -0.659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-3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31892 -0.7152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55" y="-35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132" y="492115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Живем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мы в мире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высотных зданий,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моще (1)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асфальтирова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(2)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улиц и площадей, автобусов и троллейбусов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переполне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(3) 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озабоче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(4)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ыми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людьми.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803583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616115" y="1772816"/>
            <a:ext cx="3441913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Моще  Н  </a:t>
            </a:r>
            <a:r>
              <a:rPr lang="ru-RU" dirty="0" err="1" smtClean="0">
                <a:hlinkClick r:id="rId2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Асфальтирова</a:t>
            </a:r>
            <a:r>
              <a:rPr lang="ru-RU" dirty="0" smtClean="0">
                <a:hlinkClick r:id="rId3" action="ppaction://hlinksldjump"/>
              </a:rPr>
              <a:t>  НН  </a:t>
            </a:r>
            <a:r>
              <a:rPr lang="ru-RU" dirty="0" err="1" smtClean="0">
                <a:hlinkClick r:id="rId3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Переполне</a:t>
            </a:r>
            <a:r>
              <a:rPr lang="ru-RU" dirty="0" smtClean="0">
                <a:hlinkClick r:id="rId4" action="ppaction://hlinksldjump"/>
              </a:rPr>
              <a:t>  НН  </a:t>
            </a:r>
            <a:r>
              <a:rPr lang="ru-RU" dirty="0" err="1" smtClean="0">
                <a:hlinkClick r:id="rId4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5" action="ppaction://hlinksldjump"/>
              </a:rPr>
              <a:t>Озабоче</a:t>
            </a:r>
            <a:r>
              <a:rPr lang="ru-RU" dirty="0" smtClean="0">
                <a:hlinkClick r:id="rId5" action="ppaction://hlinksldjump"/>
              </a:rPr>
              <a:t>  НН  </a:t>
            </a:r>
            <a:r>
              <a:rPr lang="ru-RU" dirty="0" err="1" smtClean="0">
                <a:hlinkClick r:id="rId5" action="ppaction://hlinksldjump"/>
              </a:rPr>
              <a:t>ыми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2896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-0.12222 -0.66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12205 -0.5371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14184 -0.537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0.1408 -0.6629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2559 -0.37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95" y="-18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11424 -0.369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-184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11424 -0.49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-24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2559 -0.5054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95" y="-25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Чайки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церемо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сидели 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чугу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шарах,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изъеде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ржавчиной, и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беспреста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выхватывали что-то из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морской воды.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9184119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415025" y="2888940"/>
            <a:ext cx="2584638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hlinkClick r:id="rId2" action="ppaction://hlinksldjump"/>
              </a:rPr>
              <a:t>Церемо</a:t>
            </a:r>
            <a:r>
              <a:rPr lang="ru-RU" dirty="0" smtClean="0">
                <a:hlinkClick r:id="rId2" action="ppaction://hlinksldjump"/>
              </a:rPr>
              <a:t>  НН  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Чугу</a:t>
            </a:r>
            <a:r>
              <a:rPr lang="ru-RU" dirty="0" smtClean="0">
                <a:hlinkClick r:id="rId3" action="ppaction://hlinksldjump"/>
              </a:rPr>
              <a:t>  НН  </a:t>
            </a:r>
            <a:r>
              <a:rPr lang="ru-RU" dirty="0" err="1" smtClean="0">
                <a:hlinkClick r:id="rId3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Изъеде</a:t>
            </a:r>
            <a:r>
              <a:rPr lang="ru-RU" dirty="0" smtClean="0">
                <a:hlinkClick r:id="rId4" action="ppaction://hlinksldjump"/>
              </a:rPr>
              <a:t>  НН  </a:t>
            </a:r>
            <a:r>
              <a:rPr lang="ru-RU" dirty="0" err="1" smtClean="0">
                <a:hlinkClick r:id="rId4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Беспреста</a:t>
            </a:r>
            <a:r>
              <a:rPr lang="ru-RU" dirty="0" smtClean="0">
                <a:hlinkClick r:id="rId2" action="ppaction://hlinksldjump"/>
              </a:rPr>
              <a:t>  НН  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0648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0.03524 -0.746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-37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0.03541 -0.621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-31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2441 -0.621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31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20472E-7 L 0.2441 -0.7362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36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18507 -0.53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33473 -0.453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6" y="-22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33473 -0.585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6" y="-29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5.20472E-7 L -0.18507 -0.662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124073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Это полное страдательное причастие (образовано  от глагола совершенного вида, который обычно содержит  приставку). </a:t>
            </a:r>
          </a:p>
          <a:p>
            <a:endParaRPr lang="ru-RU" sz="4000" dirty="0">
              <a:solidFill>
                <a:schemeClr val="bg1"/>
              </a:solidFill>
            </a:endParaRP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Пишем – НН -.</a:t>
            </a:r>
          </a:p>
          <a:p>
            <a:endParaRPr lang="ru-RU" sz="4000" dirty="0"/>
          </a:p>
        </p:txBody>
      </p:sp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334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124073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Это краткое прилагательное, в  суффиксе пишем столько Н, сколько было в исходном (производящем) слове).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1849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68760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Это </a:t>
            </a:r>
            <a:r>
              <a:rPr lang="ru-RU" sz="4000" dirty="0" smtClean="0">
                <a:solidFill>
                  <a:schemeClr val="bg1"/>
                </a:solidFill>
              </a:rPr>
              <a:t>наречие, </a:t>
            </a:r>
            <a:r>
              <a:rPr lang="ru-RU" sz="4000" dirty="0">
                <a:solidFill>
                  <a:schemeClr val="bg1"/>
                </a:solidFill>
              </a:rPr>
              <a:t>в 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суффиксе пишем столько Н, сколько было в исходном (производящем) слове). </a:t>
            </a: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04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Это краткое страдательное причастие (содержит значение действия, может иметь зависимые слова, отвечает на вопросы </a:t>
            </a:r>
            <a:r>
              <a:rPr lang="ru-RU" sz="4000" i="1" dirty="0" smtClean="0">
                <a:solidFill>
                  <a:schemeClr val="bg1"/>
                </a:solidFill>
              </a:rPr>
              <a:t>каков? </a:t>
            </a:r>
            <a:r>
              <a:rPr lang="ru-RU" sz="4000" i="1" dirty="0">
                <a:solidFill>
                  <a:schemeClr val="bg1"/>
                </a:solidFill>
              </a:rPr>
              <a:t>к</a:t>
            </a:r>
            <a:r>
              <a:rPr lang="ru-RU" sz="4000" i="1" dirty="0" smtClean="0">
                <a:solidFill>
                  <a:schemeClr val="bg1"/>
                </a:solidFill>
              </a:rPr>
              <a:t>акова? каково? каковы?). Пишем всегда – Н - 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44652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Отыменное прилагательное (производящим словом является имя существительное) со значением «сделанный (состоящий) из какого-либо материала».</a:t>
            </a: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с  - Н – (-АН-, -ЯН-).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054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Отглагольное  прилагательное (производящим словом является глагол несовершенного вида без приставки). Не имеет при себе зависимых слов.</a:t>
            </a: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с  - Н -.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554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Слово является полным страдательным причастием, так как имеет при себе зависимое слово.</a:t>
            </a: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с  - Н </a:t>
            </a:r>
            <a:r>
              <a:rPr lang="ru-RU" sz="4000" i="1" dirty="0" err="1" smtClean="0">
                <a:solidFill>
                  <a:schemeClr val="bg1"/>
                </a:solidFill>
              </a:rPr>
              <a:t>Н</a:t>
            </a:r>
            <a:r>
              <a:rPr lang="ru-RU" sz="4000" i="1" dirty="0" smtClean="0">
                <a:solidFill>
                  <a:schemeClr val="bg1"/>
                </a:solidFill>
              </a:rPr>
              <a:t> -.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251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6293" y="404664"/>
            <a:ext cx="7056784" cy="452431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Инструкция.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bg1"/>
                </a:solidFill>
              </a:rPr>
              <a:t>Выберите на месте пропуска нужный вариант ответа ( Н или НН ). 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Выбор осуществите путем «клика» на соответствующем заданию ответе (выбирайте один из двух предложенных ответов под цифровым значением пропуска).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каком порядке вы будете выбирать ответ, значения не имеет (в презентации использованы триггеры).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Проверьте себя, «кликнув» на указателе «Верный ответ». В списке появившихся слов  «кликните» на том слове, написание которого вызвало у вас затруднение. Появится правило!</a:t>
            </a:r>
            <a:endParaRPr lang="ru-RU" b="1" u="sng" dirty="0" smtClean="0">
              <a:solidFill>
                <a:schemeClr val="bg1"/>
              </a:solidFill>
            </a:endParaRPr>
          </a:p>
          <a:p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 </a:t>
            </a:r>
            <a:endParaRPr lang="ru-RU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336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Отыменное прилагательное (производящим словом является имя существительное) со значением «относящийся к животному, насекомому».</a:t>
            </a: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с  - Н – (-ИН-).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6432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Отыменное прилагательное (производящим словом является имя существительное) содержит суффикс –ИРОВА- (-</a:t>
            </a:r>
            <a:r>
              <a:rPr lang="ru-RU" sz="4000" i="1" dirty="0" err="1" smtClean="0">
                <a:solidFill>
                  <a:schemeClr val="bg1"/>
                </a:solidFill>
              </a:rPr>
              <a:t>ова</a:t>
            </a:r>
            <a:r>
              <a:rPr lang="ru-RU" sz="4000" i="1" dirty="0" smtClean="0">
                <a:solidFill>
                  <a:schemeClr val="bg1"/>
                </a:solidFill>
              </a:rPr>
              <a:t>-, -</a:t>
            </a:r>
            <a:r>
              <a:rPr lang="ru-RU" sz="4000" i="1" dirty="0" err="1" smtClean="0">
                <a:solidFill>
                  <a:schemeClr val="bg1"/>
                </a:solidFill>
              </a:rPr>
              <a:t>ева</a:t>
            </a:r>
            <a:r>
              <a:rPr lang="ru-RU" sz="4000" i="1" dirty="0" smtClean="0">
                <a:solidFill>
                  <a:schemeClr val="bg1"/>
                </a:solidFill>
              </a:rPr>
              <a:t>-) </a:t>
            </a:r>
          </a:p>
          <a:p>
            <a:endParaRPr lang="ru-RU" sz="4000" i="1" dirty="0">
              <a:solidFill>
                <a:schemeClr val="bg1"/>
              </a:solidFill>
            </a:endParaRP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с  - НН – 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633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По происхождению это полное страдательное причастие (в данном тексте в роли прилагательного).  </a:t>
            </a:r>
          </a:p>
          <a:p>
            <a:pPr algn="ctr"/>
            <a:r>
              <a:rPr lang="ru-RU" sz="4000" i="1" dirty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</a:rPr>
              <a:t>Пишем –НН -.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534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26876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Отыменное прилагательное (производящим словом является имя существительное) , образованное при помощи суффикса – Н – от существительного с основой на  -Н-.</a:t>
            </a:r>
            <a:endParaRPr lang="ru-RU" sz="4000" i="1" dirty="0">
              <a:solidFill>
                <a:schemeClr val="bg1"/>
              </a:solidFill>
            </a:endParaRPr>
          </a:p>
          <a:p>
            <a:pPr algn="ctr"/>
            <a:endParaRPr lang="ru-RU" sz="4000" i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Пишем  - НН – .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1619672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535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Барская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воспита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ица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была умна и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/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а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да 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прида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 ней давали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невида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ое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но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нежда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—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негада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случилась небывалая история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3443857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38031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95221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186984" y="1772816"/>
            <a:ext cx="288032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Воспита</a:t>
            </a:r>
            <a:r>
              <a:rPr lang="ru-RU" dirty="0" smtClean="0"/>
              <a:t> НН </a:t>
            </a:r>
            <a:r>
              <a:rPr lang="ru-RU" dirty="0" err="1" smtClean="0"/>
              <a:t>ица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Образова</a:t>
            </a:r>
            <a:r>
              <a:rPr lang="ru-RU" dirty="0" smtClean="0">
                <a:hlinkClick r:id="rId2" action="ppaction://hlinksldjump"/>
              </a:rPr>
              <a:t> НН а</a:t>
            </a:r>
            <a:endParaRPr lang="ru-RU" dirty="0" smtClean="0"/>
          </a:p>
          <a:p>
            <a:pPr algn="ctr"/>
            <a:r>
              <a:rPr lang="ru-RU" dirty="0" err="1" smtClean="0"/>
              <a:t>Прида</a:t>
            </a:r>
            <a:r>
              <a:rPr lang="ru-RU" dirty="0" smtClean="0"/>
              <a:t> Н </a:t>
            </a:r>
            <a:r>
              <a:rPr lang="ru-RU" dirty="0" err="1" smtClean="0"/>
              <a:t>ое</a:t>
            </a:r>
            <a:endParaRPr lang="ru-RU" dirty="0" smtClean="0"/>
          </a:p>
          <a:p>
            <a:pPr algn="ctr"/>
            <a:r>
              <a:rPr lang="ru-RU" dirty="0" err="1" smtClean="0"/>
              <a:t>Невида</a:t>
            </a:r>
            <a:r>
              <a:rPr lang="ru-RU" dirty="0" smtClean="0"/>
              <a:t> НН </a:t>
            </a:r>
            <a:r>
              <a:rPr lang="ru-RU" dirty="0" err="1" smtClean="0"/>
              <a:t>ое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Нежда</a:t>
            </a:r>
            <a:r>
              <a:rPr lang="ru-RU" dirty="0" smtClean="0">
                <a:hlinkClick r:id="rId3" action="ppaction://hlinksldjump"/>
              </a:rPr>
              <a:t> НН 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Негада</a:t>
            </a:r>
            <a:r>
              <a:rPr lang="ru-RU" dirty="0" smtClean="0">
                <a:hlinkClick r:id="rId3" action="ppaction://hlinksldjump"/>
              </a:rPr>
              <a:t> НН о</a:t>
            </a:r>
            <a:endParaRPr lang="ru-RU" dirty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137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0.06667 -0.767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38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0.06684 -0.641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-0.15747 -0.58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-0.15851 -0.715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4" y="-35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0.00382 -0.58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40556 -0.537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40556 -0.659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-3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22448 -0.5264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-26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22448 -0.647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-32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8242E-6 L -0.10625 -0.5371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78279E-6 L -0.10782 -0.6581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-3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0.00382 -0.7152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35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Рассказа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Петром Ильичом история была явно им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выдума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а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у него и в помине не было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назва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ого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брата, о котором он так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восхище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(4) 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взволно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  <a:p>
            <a:pPr algn="just"/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(5) 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упоминал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3461902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186984" y="1772816"/>
            <a:ext cx="288032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Рассказа НН </a:t>
            </a:r>
            <a:r>
              <a:rPr lang="ru-RU" dirty="0" err="1" smtClean="0">
                <a:hlinkClick r:id="rId2" action="ppaction://hlinksldjump"/>
              </a:rPr>
              <a:t>ая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Выдума</a:t>
            </a:r>
            <a:r>
              <a:rPr lang="ru-RU" dirty="0" smtClean="0">
                <a:hlinkClick r:id="rId3" action="ppaction://hlinksldjump"/>
              </a:rPr>
              <a:t> Н а</a:t>
            </a:r>
            <a:endParaRPr lang="ru-RU" dirty="0" smtClean="0"/>
          </a:p>
          <a:p>
            <a:pPr algn="ctr"/>
            <a:r>
              <a:rPr lang="ru-RU" dirty="0" err="1" smtClean="0"/>
              <a:t>Назва</a:t>
            </a:r>
            <a:r>
              <a:rPr lang="ru-RU" dirty="0" smtClean="0"/>
              <a:t> Н ого брата</a:t>
            </a:r>
          </a:p>
          <a:p>
            <a:pPr algn="ctr"/>
            <a:r>
              <a:rPr lang="ru-RU" dirty="0" err="1" smtClean="0">
                <a:hlinkClick r:id="rId4" action="ppaction://hlinksldjump"/>
              </a:rPr>
              <a:t>Восхище</a:t>
            </a:r>
            <a:r>
              <a:rPr lang="ru-RU" dirty="0" smtClean="0">
                <a:hlinkClick r:id="rId4" action="ppaction://hlinksldjump"/>
              </a:rPr>
              <a:t> НН 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Взволнова</a:t>
            </a:r>
            <a:r>
              <a:rPr lang="ru-RU" dirty="0" smtClean="0">
                <a:hlinkClick r:id="rId4" action="ppaction://hlinksldjump"/>
              </a:rPr>
              <a:t> НН о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7129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-0.05139 -0.767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-38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05122 -0.641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06302 -0.58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0.06198 -0.715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-35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0276 -0.53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17726 -0.4742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237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17726 -0.596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298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58681 -0.42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1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58681 -0.5426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7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0276 -0.6629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Постоя…1…..</a:t>
            </a:r>
            <a:r>
              <a:rPr lang="ru-RU" sz="2400" b="1" dirty="0" err="1" smtClean="0"/>
              <a:t>ые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внутре</a:t>
            </a:r>
            <a:r>
              <a:rPr lang="ru-RU" sz="2400" b="1" dirty="0" smtClean="0"/>
              <a:t>…2…..</a:t>
            </a:r>
            <a:r>
              <a:rPr lang="ru-RU" sz="2400" b="1" dirty="0" err="1" smtClean="0"/>
              <a:t>ие</a:t>
            </a:r>
            <a:r>
              <a:rPr lang="ru-RU" sz="2400" b="1" dirty="0" smtClean="0"/>
              <a:t> </a:t>
            </a:r>
            <a:r>
              <a:rPr lang="ru-RU" sz="2400" b="1" dirty="0"/>
              <a:t>противоречия терзали душу этого </a:t>
            </a:r>
            <a:r>
              <a:rPr lang="ru-RU" sz="2400" b="1" dirty="0" err="1" smtClean="0"/>
              <a:t>труже</a:t>
            </a:r>
            <a:r>
              <a:rPr lang="ru-RU" sz="2400" b="1" dirty="0" smtClean="0"/>
              <a:t>…3…..</a:t>
            </a:r>
            <a:r>
              <a:rPr lang="ru-RU" sz="2400" b="1" dirty="0" err="1" smtClean="0"/>
              <a:t>ика</a:t>
            </a:r>
            <a:r>
              <a:rPr lang="ru-RU" sz="2400" b="1" dirty="0"/>
              <a:t>, </a:t>
            </a:r>
            <a:r>
              <a:rPr lang="ru-RU" sz="2400" b="1" dirty="0" err="1" smtClean="0"/>
              <a:t>муче</a:t>
            </a:r>
            <a:r>
              <a:rPr lang="ru-RU" sz="2400" b="1" dirty="0" smtClean="0"/>
              <a:t>…4…..</a:t>
            </a:r>
            <a:r>
              <a:rPr lang="ru-RU" sz="2400" b="1" dirty="0" err="1" smtClean="0"/>
              <a:t>ика</a:t>
            </a:r>
            <a:r>
              <a:rPr lang="ru-RU" sz="2400" b="1" dirty="0" smtClean="0"/>
              <a:t> </a:t>
            </a:r>
            <a:r>
              <a:rPr lang="ru-RU" sz="2400" b="1" dirty="0"/>
              <a:t>науки, </a:t>
            </a:r>
            <a:r>
              <a:rPr lang="ru-RU" sz="2400" b="1" dirty="0" err="1" smtClean="0"/>
              <a:t>убежде</a:t>
            </a:r>
            <a:r>
              <a:rPr lang="ru-RU" sz="2400" b="1" dirty="0" smtClean="0"/>
              <a:t>…5…..ого </a:t>
            </a:r>
            <a:r>
              <a:rPr lang="ru-RU" sz="2400" b="1" dirty="0"/>
              <a:t>только в том, что </a:t>
            </a:r>
            <a:r>
              <a:rPr lang="ru-RU" sz="2400" b="1" dirty="0" err="1" smtClean="0"/>
              <a:t>избра</a:t>
            </a:r>
            <a:r>
              <a:rPr lang="ru-RU" sz="2400" b="1" dirty="0" smtClean="0"/>
              <a:t>…6…..</a:t>
            </a:r>
            <a:r>
              <a:rPr lang="ru-RU" sz="2400" b="1" dirty="0" err="1" smtClean="0"/>
              <a:t>ый</a:t>
            </a:r>
            <a:r>
              <a:rPr lang="ru-RU" sz="2400" b="1" dirty="0" smtClean="0"/>
              <a:t> </a:t>
            </a:r>
            <a:r>
              <a:rPr lang="ru-RU" sz="2400" b="1" dirty="0"/>
              <a:t>им путь верен.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0260609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38031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95221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186984" y="1772816"/>
            <a:ext cx="288032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Постоя </a:t>
            </a:r>
            <a:r>
              <a:rPr lang="ru-RU" dirty="0" smtClean="0">
                <a:solidFill>
                  <a:srgbClr val="FFFF00"/>
                </a:solidFill>
              </a:rPr>
              <a:t>НН </a:t>
            </a:r>
            <a:r>
              <a:rPr lang="ru-RU" dirty="0" err="1" smtClean="0"/>
              <a:t>ые</a:t>
            </a:r>
            <a:endParaRPr lang="ru-RU" dirty="0" smtClean="0"/>
          </a:p>
          <a:p>
            <a:pPr algn="ctr"/>
            <a:r>
              <a:rPr lang="ru-RU" dirty="0" err="1" smtClean="0"/>
              <a:t>Внутре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НН  </a:t>
            </a:r>
            <a:r>
              <a:rPr lang="ru-RU" dirty="0" err="1" smtClean="0"/>
              <a:t>ие</a:t>
            </a:r>
            <a:endParaRPr lang="ru-RU" dirty="0" smtClean="0"/>
          </a:p>
          <a:p>
            <a:pPr algn="ctr"/>
            <a:r>
              <a:rPr lang="ru-RU" dirty="0" err="1" smtClean="0"/>
              <a:t>Труже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Н  </a:t>
            </a:r>
            <a:r>
              <a:rPr lang="ru-RU" dirty="0" err="1" smtClean="0"/>
              <a:t>ика</a:t>
            </a:r>
            <a:endParaRPr lang="ru-RU" dirty="0" smtClean="0"/>
          </a:p>
          <a:p>
            <a:pPr algn="ctr"/>
            <a:r>
              <a:rPr lang="ru-RU" dirty="0" err="1" smtClean="0"/>
              <a:t>Муче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Н </a:t>
            </a:r>
            <a:r>
              <a:rPr lang="ru-RU" dirty="0" err="1" smtClean="0"/>
              <a:t>ика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Убежде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smtClean="0">
                <a:solidFill>
                  <a:srgbClr val="FFFF00"/>
                </a:solidFill>
                <a:hlinkClick r:id="rId2" action="ppaction://hlinksldjump"/>
              </a:rPr>
              <a:t>НН </a:t>
            </a:r>
            <a:r>
              <a:rPr lang="ru-RU" dirty="0" smtClean="0">
                <a:hlinkClick r:id="rId2" action="ppaction://hlinksldjump"/>
              </a:rPr>
              <a:t>ого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Избра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smtClean="0">
                <a:solidFill>
                  <a:srgbClr val="FFFF00"/>
                </a:solidFill>
                <a:hlinkClick r:id="rId2" action="ppaction://hlinksldjump"/>
              </a:rPr>
              <a:t>НН </a:t>
            </a:r>
            <a:r>
              <a:rPr lang="ru-RU" dirty="0" err="1" smtClean="0">
                <a:hlinkClick r:id="rId2" action="ppaction://hlinksldjump"/>
              </a:rPr>
              <a:t>ый</a:t>
            </a:r>
            <a:endParaRPr lang="ru-RU" dirty="0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028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6.13E-7 L -0.07865 -0.774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-38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07483 -0.641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0316 -0.652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3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1913 L 0.03837 -0.7783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3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01979 -0.58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0118 -0.725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36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43716 -0.537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42917 -0.659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-3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19306 -0.5475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27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18507 -0.658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3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8242E-6 L -0.51579 -0.4950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99" y="-24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78279E-6 L -0.51736 -0.61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68" y="-30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гости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ой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чи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сидели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наряже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детишки,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завороже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смотревшие на хозяйку, чьими руками было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выставле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о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всё это великолепное угощение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0410204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186984" y="1772816"/>
            <a:ext cx="288032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гости  Н  ой</a:t>
            </a:r>
          </a:p>
          <a:p>
            <a:pPr algn="ctr"/>
            <a:r>
              <a:rPr lang="ru-RU" dirty="0" err="1" smtClean="0">
                <a:hlinkClick r:id="rId2" action="ppaction://hlinksldjump"/>
              </a:rPr>
              <a:t>Чи</a:t>
            </a:r>
            <a:r>
              <a:rPr lang="ru-RU" dirty="0" smtClean="0">
                <a:hlinkClick r:id="rId2" action="ppaction://hlinksldjump"/>
              </a:rPr>
              <a:t>  НН  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Наряже</a:t>
            </a:r>
            <a:r>
              <a:rPr lang="ru-RU" dirty="0" smtClean="0">
                <a:hlinkClick r:id="rId3" action="ppaction://hlinksldjump"/>
              </a:rPr>
              <a:t>  НН  </a:t>
            </a:r>
            <a:r>
              <a:rPr lang="ru-RU" dirty="0" err="1" smtClean="0">
                <a:hlinkClick r:id="rId3" action="ppaction://hlinksldjump"/>
              </a:rPr>
              <a:t>ые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Завороже</a:t>
            </a:r>
            <a:r>
              <a:rPr lang="ru-RU" dirty="0" smtClean="0">
                <a:hlinkClick r:id="rId2" action="ppaction://hlinksldjump"/>
              </a:rPr>
              <a:t>  НН  о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Выставле</a:t>
            </a:r>
            <a:r>
              <a:rPr lang="ru-RU" dirty="0" smtClean="0">
                <a:hlinkClick r:id="rId4" action="ppaction://hlinksldjump"/>
              </a:rPr>
              <a:t>  Н  о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7898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-0.08299 -0.767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-38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08282 -0.641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-0.05504 -0.641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-0.05608 -0.767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38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0.14566 -0.641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-32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20087 -0.589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3384E-6 L -0.20087 -0.711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355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05903 -0.53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05903 -0.658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-3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0.14566 -0.767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-38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5945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 пустыре за садом валялись разбитые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глиня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кувшины,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жестя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банки,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рва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обувь,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полома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мебель, какие-то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спиле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деревья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8745068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186984" y="1772816"/>
            <a:ext cx="2880320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hlinkClick r:id="rId2" action="ppaction://hlinksldjump"/>
              </a:rPr>
              <a:t>Глиня</a:t>
            </a:r>
            <a:r>
              <a:rPr lang="ru-RU" dirty="0" smtClean="0">
                <a:hlinkClick r:id="rId2" action="ppaction://hlinksldjump"/>
              </a:rPr>
              <a:t>  Н  </a:t>
            </a:r>
            <a:r>
              <a:rPr lang="ru-RU" dirty="0" err="1" smtClean="0">
                <a:hlinkClick r:id="rId2" action="ppaction://hlinksldjump"/>
              </a:rPr>
              <a:t>ые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Жестя</a:t>
            </a:r>
            <a:r>
              <a:rPr lang="ru-RU" dirty="0" smtClean="0">
                <a:hlinkClick r:id="rId2" action="ppaction://hlinksldjump"/>
              </a:rPr>
              <a:t>  Н  </a:t>
            </a:r>
            <a:r>
              <a:rPr lang="ru-RU" dirty="0" err="1" smtClean="0">
                <a:hlinkClick r:id="rId2" action="ppaction://hlinksldjump"/>
              </a:rPr>
              <a:t>ые</a:t>
            </a:r>
            <a:endParaRPr lang="ru-RU" dirty="0" smtClean="0"/>
          </a:p>
          <a:p>
            <a:pPr algn="ctr"/>
            <a:r>
              <a:rPr lang="ru-RU" dirty="0" smtClean="0">
                <a:hlinkClick r:id="rId3" action="ppaction://hlinksldjump"/>
              </a:rPr>
              <a:t>Рва  Н  </a:t>
            </a:r>
            <a:r>
              <a:rPr lang="ru-RU" dirty="0" err="1" smtClean="0">
                <a:hlinkClick r:id="rId3" action="ppaction://hlinksldjump"/>
              </a:rPr>
              <a:t>ая</a:t>
            </a:r>
            <a:endParaRPr lang="ru-RU" dirty="0" smtClean="0"/>
          </a:p>
          <a:p>
            <a:pPr algn="ctr"/>
            <a:r>
              <a:rPr lang="ru-RU" dirty="0" smtClean="0">
                <a:hlinkClick r:id="rId4" action="ppaction://hlinksldjump"/>
              </a:rPr>
              <a:t>Полома  НН </a:t>
            </a:r>
            <a:r>
              <a:rPr lang="ru-RU" dirty="0" err="1" smtClean="0">
                <a:hlinkClick r:id="rId4" action="ppaction://hlinksldjump"/>
              </a:rPr>
              <a:t>ая</a:t>
            </a:r>
            <a:endParaRPr lang="ru-RU" dirty="0" smtClean="0"/>
          </a:p>
          <a:p>
            <a:pPr algn="ctr"/>
            <a:r>
              <a:rPr lang="ru-RU" dirty="0" smtClean="0">
                <a:hlinkClick r:id="rId4" action="ppaction://hlinksldjump"/>
              </a:rPr>
              <a:t>Спиле  НН  </a:t>
            </a:r>
            <a:r>
              <a:rPr lang="ru-RU" dirty="0" err="1" smtClean="0">
                <a:hlinkClick r:id="rId4" action="ppaction://hlinksldjump"/>
              </a:rPr>
              <a:t>ые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7924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-0.09861 -0.66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09844 -0.5371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14184 -0.537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0.1408 -0.6629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33472 -0.453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6" y="-22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09844 -0.453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22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13046E-6 L -0.09844 -0.5750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28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41354 -0.379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-18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41354 -0.5005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-25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32691 -0.57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-28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5945"/>
            <a:ext cx="64087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Деревушка бала маленькая: несколько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рубле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давно не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краше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домиков,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расположе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вдоль 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наезжее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ой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дороги, по которой проносились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груже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(5) 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ые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машины. 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9970097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616116" y="2060848"/>
            <a:ext cx="3451188" cy="19442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Рубле  Н  </a:t>
            </a:r>
            <a:r>
              <a:rPr lang="ru-RU" dirty="0" err="1" smtClean="0">
                <a:hlinkClick r:id="rId2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smtClean="0">
                <a:hlinkClick r:id="rId3" action="ppaction://hlinksldjump"/>
              </a:rPr>
              <a:t>Давно не краше НН </a:t>
            </a:r>
            <a:r>
              <a:rPr lang="ru-RU" dirty="0" err="1" smtClean="0">
                <a:hlinkClick r:id="rId3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Расположе</a:t>
            </a:r>
            <a:r>
              <a:rPr lang="ru-RU" dirty="0" smtClean="0">
                <a:hlinkClick r:id="rId4" action="ppaction://hlinksldjump"/>
              </a:rPr>
              <a:t>  НН  </a:t>
            </a:r>
            <a:r>
              <a:rPr lang="ru-RU" dirty="0" err="1" smtClean="0">
                <a:hlinkClick r:id="rId4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 action="ppaction://hlinksldjump"/>
              </a:rPr>
              <a:t>Наезже</a:t>
            </a:r>
            <a:r>
              <a:rPr lang="ru-RU" dirty="0" smtClean="0">
                <a:hlinkClick r:id="rId4" action="ppaction://hlinksldjump"/>
              </a:rPr>
              <a:t>  НН  ой</a:t>
            </a:r>
            <a:endParaRPr lang="ru-RU" dirty="0" smtClean="0"/>
          </a:p>
          <a:p>
            <a:pPr algn="ctr"/>
            <a:r>
              <a:rPr lang="ru-RU" dirty="0" err="1" smtClean="0">
                <a:hlinkClick r:id="rId2" action="ppaction://hlinksldjump"/>
              </a:rPr>
              <a:t>Груже</a:t>
            </a:r>
            <a:r>
              <a:rPr lang="ru-RU" dirty="0" smtClean="0">
                <a:hlinkClick r:id="rId2" action="ppaction://hlinksldjump"/>
              </a:rPr>
              <a:t>  Н  </a:t>
            </a:r>
            <a:r>
              <a:rPr lang="ru-RU" dirty="0" err="1" smtClean="0">
                <a:hlinkClick r:id="rId2" action="ppaction://hlinksldjump"/>
              </a:rPr>
              <a:t>ые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0349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-0.13021 -0.66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-0.13004 -0.5371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0.10243 -0.537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26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0.10139 -0.6629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26389 -0.46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-23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0.0118 -0.463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23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1.93384E-6 L 0.01562 -0.596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298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57101 -0.2956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59" y="-14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57101 -0.416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59" y="-208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26389 -0.589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-29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5945"/>
            <a:ext cx="64087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Я до сих пор помню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писа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ую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маслом картину, висевшую над моей кроваткой: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золочё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ую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упряжь коней с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ебеди  (3)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ыми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шеями,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запряжё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ых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разрисова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(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r>
              <a:rPr 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ую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карету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1704209"/>
              </p:ext>
            </p:extLst>
          </p:nvPr>
        </p:nvGraphicFramePr>
        <p:xfrm>
          <a:off x="2051720" y="4437112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267744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0465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1186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44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577838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4941168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н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5772164"/>
            <a:ext cx="64807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нн</a:t>
            </a:r>
            <a:endParaRPr lang="ru-RU" sz="2400" b="1" dirty="0"/>
          </a:p>
        </p:txBody>
      </p:sp>
      <p:sp>
        <p:nvSpPr>
          <p:cNvPr id="30" name="Нашивка 29"/>
          <p:cNvSpPr/>
          <p:nvPr/>
        </p:nvSpPr>
        <p:spPr>
          <a:xfrm>
            <a:off x="6933793" y="475945"/>
            <a:ext cx="2124236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Верный ответ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580112" y="2348880"/>
            <a:ext cx="3319747" cy="230425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hlinkClick r:id="rId2" action="ppaction://hlinksldjump"/>
              </a:rPr>
              <a:t>Писа</a:t>
            </a:r>
            <a:r>
              <a:rPr lang="ru-RU" dirty="0" smtClean="0">
                <a:hlinkClick r:id="rId2" action="ppaction://hlinksldjump"/>
              </a:rPr>
              <a:t>  НН  </a:t>
            </a:r>
            <a:r>
              <a:rPr lang="ru-RU" dirty="0" err="1" smtClean="0">
                <a:hlinkClick r:id="rId2" action="ppaction://hlinksldjump"/>
              </a:rPr>
              <a:t>ую</a:t>
            </a:r>
            <a:r>
              <a:rPr lang="ru-RU" dirty="0" smtClean="0">
                <a:hlinkClick r:id="rId2" action="ppaction://hlinksldjump"/>
              </a:rPr>
              <a:t> маслом</a:t>
            </a:r>
            <a:endParaRPr lang="ru-RU" dirty="0" smtClean="0"/>
          </a:p>
          <a:p>
            <a:pPr algn="ctr"/>
            <a:r>
              <a:rPr lang="ru-RU" dirty="0" err="1" smtClean="0">
                <a:hlinkClick r:id="rId3" action="ppaction://hlinksldjump"/>
              </a:rPr>
              <a:t>Золоче</a:t>
            </a:r>
            <a:r>
              <a:rPr lang="ru-RU" dirty="0" smtClean="0">
                <a:hlinkClick r:id="rId3" action="ppaction://hlinksldjump"/>
              </a:rPr>
              <a:t>  Н  </a:t>
            </a:r>
            <a:r>
              <a:rPr lang="ru-RU" dirty="0" err="1" smtClean="0">
                <a:hlinkClick r:id="rId3" action="ppaction://hlinksldjump"/>
              </a:rPr>
              <a:t>ую</a:t>
            </a:r>
            <a:endParaRPr lang="ru-RU" dirty="0" smtClean="0"/>
          </a:p>
          <a:p>
            <a:pPr algn="ctr"/>
            <a:r>
              <a:rPr lang="ru-RU" dirty="0" smtClean="0">
                <a:hlinkClick r:id="rId4" action="ppaction://hlinksldjump"/>
              </a:rPr>
              <a:t>Лебеди  Н  </a:t>
            </a:r>
            <a:r>
              <a:rPr lang="ru-RU" dirty="0" err="1" smtClean="0">
                <a:hlinkClick r:id="rId4" action="ppaction://hlinksldjump"/>
              </a:rPr>
              <a:t>ыми</a:t>
            </a:r>
            <a:endParaRPr lang="ru-RU" dirty="0" smtClean="0"/>
          </a:p>
          <a:p>
            <a:pPr algn="ctr"/>
            <a:r>
              <a:rPr lang="ru-RU" dirty="0" err="1" smtClean="0">
                <a:hlinkClick r:id="rId5" action="ppaction://hlinksldjump"/>
              </a:rPr>
              <a:t>Запряже</a:t>
            </a:r>
            <a:r>
              <a:rPr lang="ru-RU" dirty="0" smtClean="0">
                <a:hlinkClick r:id="rId5" action="ppaction://hlinksldjump"/>
              </a:rPr>
              <a:t>  НН  </a:t>
            </a:r>
            <a:r>
              <a:rPr lang="ru-RU" dirty="0" err="1" smtClean="0">
                <a:hlinkClick r:id="rId5" action="ppaction://hlinksldjump"/>
              </a:rPr>
              <a:t>ых</a:t>
            </a:r>
            <a:endParaRPr lang="ru-RU" dirty="0" smtClean="0"/>
          </a:p>
          <a:p>
            <a:pPr algn="ctr"/>
            <a:r>
              <a:rPr lang="ru-RU" dirty="0" err="1" smtClean="0">
                <a:hlinkClick r:id="rId5" action="ppaction://hlinksldjump"/>
              </a:rPr>
              <a:t>Разрисова</a:t>
            </a:r>
            <a:r>
              <a:rPr lang="ru-RU" dirty="0" smtClean="0">
                <a:hlinkClick r:id="rId5" action="ppaction://hlinksldjump"/>
              </a:rPr>
              <a:t>  НН  </a:t>
            </a:r>
            <a:r>
              <a:rPr lang="ru-RU" dirty="0" err="1" smtClean="0">
                <a:hlinkClick r:id="rId5" action="ppaction://hlinksldjump"/>
              </a:rPr>
              <a:t>ую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20817"/>
            <a:ext cx="663961" cy="473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2314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20472E-7 L 0.22413 -0.746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37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242E-6 L 0.2243 -0.621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-31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8242E-6 L -0.22049 -0.453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22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472E-7 L -0.22153 -0.57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6" y="-28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98242E-6 L -0.32691 -0.37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-18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242E-6 L -0.05903 -0.369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-184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93384E-6 L -0.05504 -0.49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24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8242E-6 L -0.47639 -0.2956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" y="-14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79E-6 L -0.47639 -0.416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" y="-208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472E-7 L -0.32691 -0.505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-25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1184</Words>
  <Application>Microsoft Office PowerPoint</Application>
  <PresentationFormat>Экран (4:3)</PresentationFormat>
  <Paragraphs>273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Тренажёр по теме Правописание -Н  -  НН-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407</cp:lastModifiedBy>
  <cp:revision>58</cp:revision>
  <dcterms:created xsi:type="dcterms:W3CDTF">2011-06-17T07:43:56Z</dcterms:created>
  <dcterms:modified xsi:type="dcterms:W3CDTF">2012-11-21T06:29:52Z</dcterms:modified>
</cp:coreProperties>
</file>