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AD585B-29B7-4A76-A043-18BC251CD7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102E79-F4A8-4CDD-BC8D-41C55BA6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918648" cy="18573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Диалог «родитель-ребенок раннего возраста» в сенсорной комнате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513" y="2708920"/>
            <a:ext cx="4756227" cy="3645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90" y="2708920"/>
            <a:ext cx="3368506" cy="3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5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087"/>
            <a:ext cx="7056784" cy="60664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Литература, используемая в работе: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2" y="1268760"/>
            <a:ext cx="1224136" cy="174214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987824" y="1340769"/>
            <a:ext cx="5218742" cy="5157108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Титарь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А.И. Игровые развивающие занятия в сенсорной комнате: Практическое пособие для ДОУ. – М. : АРКТИ, 2008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Колос Г.Г. Сенсорная комната в дошкольном учреждении: Практические рекомендации. – 2-е изд.,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испр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и доп. – М.: АРКТИ, 2011.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Сенсорная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комната – волшебный мир здоровья: Учебно-методическое пособие /Под ред.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В.Л.Женеврова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Л.Б.Баряевой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Ю.С.Галлямовой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 –СПб.: ХОКА, 2007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33" y="3140968"/>
            <a:ext cx="1230064" cy="1522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86" y="4797152"/>
            <a:ext cx="1199011" cy="17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8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125113" cy="92447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8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95003" cy="1411559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Топ-топ, зашагали ножки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волшебной, по дорожке.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иголками и колючкам,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Камушкам и закорючкам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037" y="3835081"/>
            <a:ext cx="4214553" cy="27348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88840"/>
            <a:ext cx="2934785" cy="4581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340768"/>
            <a:ext cx="3294112" cy="24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7"/>
            <a:ext cx="7134455" cy="78581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небе звездочки зажглись,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Полетели вверх и вниз…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29000"/>
            <a:ext cx="2376264" cy="32420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844824"/>
            <a:ext cx="4350453" cy="4664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64884"/>
            <a:ext cx="2448272" cy="20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13176"/>
            <a:ext cx="4104457" cy="12802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видали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это чудо?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Столб воды из ниоткуда!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Улетает в никуда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Невесомая вода!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193649"/>
            <a:ext cx="4334705" cy="50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705959" cy="1457347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шар волшебный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Ручку положу,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И все цвета 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Я маме назову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76872"/>
            <a:ext cx="4027516" cy="30216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844824"/>
            <a:ext cx="4504028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205893" cy="1243033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Пузырьки бегут игриво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 задорно все кружат,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 на радость нашим деткам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 небу весело спешат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3744416" cy="49925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985750"/>
            <a:ext cx="2880320" cy="43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4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277331" cy="13859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Соберем букет для мамы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Разноцветных огоньков,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Подарить всегда мы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Рады ярких  праздничных цветов.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96952"/>
            <a:ext cx="2857856" cy="21413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360" y="1772816"/>
            <a:ext cx="556861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2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05893" cy="1457347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Разноцветная поляна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стене у нас висит;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 ее изучим с мамой,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Буду очень я развит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28800"/>
            <a:ext cx="2504441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628800"/>
            <a:ext cx="518749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5544616" cy="244827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Прыгну в пузыри скорей,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Стану я тогда бодрей,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Буду плавать и нырять,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Прыгать, прятаться, играть.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2664296" cy="32619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050958"/>
            <a:ext cx="4499991" cy="3374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05064"/>
            <a:ext cx="322785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9889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249</TotalTime>
  <Words>112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Диалог «родитель-ребенок раннего возраста» в сенсорной комнате</vt:lpstr>
      <vt:lpstr>Топ-топ, зашагали ножки По волшебной, по дорожке. По иголками и колючкам, Камушкам и закорючкам</vt:lpstr>
      <vt:lpstr>В небе звездочки зажглись,  Полетели вверх и вниз…</vt:lpstr>
      <vt:lpstr> Вы видали это чудо? Столб воды из ниоткуда! Улетает в никуда Невесомая вода! </vt:lpstr>
      <vt:lpstr>              На шар волшебный              Ручку положу,              И все цвета               Я маме назову </vt:lpstr>
      <vt:lpstr>Пузырьки бегут игриво И задорно все кружат, И на радость нашим деткам К небу весело спешат</vt:lpstr>
      <vt:lpstr> Соберем букет для мамы Разноцветных огоньков, Подарить всегда мы Рады ярких  праздничных цветов. </vt:lpstr>
      <vt:lpstr> Разноцветная поляна На стене у нас висит; Мы ее изучим с мамой, Буду очень я развит  </vt:lpstr>
      <vt:lpstr>Прыгну в пузыри скорей, Стану я тогда бодрей, Буду плавать и нырять, Прыгать, прятаться, играть.</vt:lpstr>
      <vt:lpstr>Литература, используемая в работе: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47</cp:revision>
  <dcterms:created xsi:type="dcterms:W3CDTF">2013-03-11T12:50:09Z</dcterms:created>
  <dcterms:modified xsi:type="dcterms:W3CDTF">2013-05-22T07:51:13Z</dcterms:modified>
</cp:coreProperties>
</file>