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66" r:id="rId4"/>
    <p:sldId id="267" r:id="rId5"/>
    <p:sldId id="268" r:id="rId6"/>
    <p:sldId id="260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387424"/>
            <a:ext cx="7558086" cy="392909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ОСУДАРСТВЕННОЕ БЮДЖЕТНОЕ ОБРАЗОВАТЕЛЬНОЕ УЧРЕЖДЕНИЕ ДЕТСКИЙ САД № 2223 ЮВАО г. МОСКВА</a:t>
            </a:r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«</a:t>
            </a:r>
            <a:r>
              <a:rPr lang="ru-RU" sz="6600" dirty="0" smtClean="0">
                <a:latin typeface="Monotype Corsiva" pitchFamily="66" charset="0"/>
              </a:rPr>
              <a:t>Уроки этикета для малышей» 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572008"/>
            <a:ext cx="6000792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В.Ю.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3314" name="Picture 2" descr="C:\Users\1\Desktop\domashnie-zhivotnie-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2485352" cy="18299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28674" name="Picture 2" descr="C:\Users\1\Desktop\картинки для этикета\domashnie-zhivotnie-1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2488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esktop\этикет\правила этик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554389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5429288" cy="4286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Правила     этикета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500042"/>
            <a:ext cx="2428892" cy="46640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Всюду сначала здоровайтесь.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Человеку, с которым вы здороваетесь, надо смотреть в глаза дружелюбно и приветливо.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Слова приветствия произносите негромко, но четко и ясно.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Входящий первым здоровается с входящим.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Вежливые слова «ЗДРАВСТВУЙТЕ», «СПАСИБО», «ПОЖАЛУЙСТА», «БУДЬТЕ ДОБРЫ» нужно говорить не только друзьям и знакомым, но и своим домашним – маме и папе, бабушке и дедушке, брату и сестре.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222обрезан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006" b="7006"/>
          <a:stretch>
            <a:fillRect/>
          </a:stretch>
        </p:blipFill>
        <p:spPr>
          <a:xfrm rot="420000">
            <a:off x="3437058" y="1624023"/>
            <a:ext cx="4617720" cy="393192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572165" cy="571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Правила     этикета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785794"/>
            <a:ext cx="2500330" cy="578647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Когда вы обращаетесь к человеку с просьбой, не забудьте сказать вежливое слово «ПОЖАЛУЙСТА».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Например: «Скажите, пожалуйста, как пройти к аптеке», «Передайте, пожалуйста, соль» или «Позовите, пожалуйста, к телефону Сашу».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Получив завтрак или обед в детском саду, ответ на вопрос, скажите «БЛАГОДАРЮ ВАС» или «СПАСИБО».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Произносить слова «ПОЖАЛУЙСТА» и «СПАСИБО» нужно негромко и дружелюбно, лучше с улыбкой. </a:t>
            </a:r>
          </a:p>
          <a:p>
            <a:endParaRPr lang="ru-RU" dirty="0"/>
          </a:p>
        </p:txBody>
      </p:sp>
      <p:pic>
        <p:nvPicPr>
          <p:cNvPr id="6" name="Рисунок 5" descr="прав.13 - копияобрезан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393" b="5393"/>
          <a:stretch>
            <a:fillRect/>
          </a:stretch>
        </p:blipFill>
        <p:spPr>
          <a:xfrm rot="420000">
            <a:off x="3579933" y="1624024"/>
            <a:ext cx="4617720" cy="393192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4076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Здравствуй зайчик!!!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5628" y="1340768"/>
            <a:ext cx="2448272" cy="40273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Посмотрите, у меня,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Ушки!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Лапки!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Хвостик!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Нынче очень храбрый 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Раз пришел к вам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 гости!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Прыг! Скок!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Прыг! Скок!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Скок, подскок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и перескок! 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0702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Давайте знакомиться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052736"/>
            <a:ext cx="2559228" cy="51845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Мы все научились когда-то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Ходить, рисовать, говорить.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Давайте-ка вспомним, ребята,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Как добрым и вежливым быть.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Встречая друзей и знакомых,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С улыбкой в глаза им гляжу,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Быть вежливым очень легко мне,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Я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 «здравствуйте» </a:t>
            </a: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первым скажу.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0702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628" y="5761"/>
            <a:ext cx="6696744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Поговорим о вежливых словах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908720"/>
            <a:ext cx="2775822" cy="568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«Здравствуйте, будьте добры, извините,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Благодарю вас, спасибо, простите»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Много на свете  есть вежливых слов!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Кто этот список дополнить готов?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 объяснить, для чего слова эти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Знать должны взрослые люди и дети?</a:t>
            </a:r>
          </a:p>
          <a:p>
            <a:endParaRPr lang="ru-RU" sz="2400" b="1" dirty="0"/>
          </a:p>
        </p:txBody>
      </p:sp>
      <p:pic>
        <p:nvPicPr>
          <p:cNvPr id="5" name="Рисунок 4" descr="P10702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760640" cy="7647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Немного поиграем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2592288" cy="554461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u="sng" dirty="0" smtClean="0">
                <a:latin typeface="Monotype Corsiva" pitchFamily="66" charset="0"/>
                <a:cs typeface="Angsana New" pitchFamily="18" charset="-34"/>
              </a:rPr>
              <a:t>Будем прыгать и скакать!</a:t>
            </a:r>
            <a:r>
              <a:rPr lang="ru-RU" sz="9600" u="sng" dirty="0" smtClean="0">
                <a:latin typeface="Monotype Corsiva" pitchFamily="66" charset="0"/>
                <a:cs typeface="Angsana New" pitchFamily="18" charset="-34"/>
              </a:rPr>
              <a:t/>
            </a:r>
            <a:br>
              <a:rPr lang="ru-RU" sz="9600" u="sng" dirty="0" smtClean="0"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Раз, два, три, четыре, пять!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Будем прыгать и скакать! (Прыжки на месте.)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Наклонился правый бок. (Наклоны туловища </a:t>
            </a:r>
            <a:r>
              <a:rPr lang="ru-RU" sz="6400" b="1" dirty="0" err="1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влево-вправо</a:t>
            </a: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Раз, два, три.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Наклонился левый бок.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Раз, два, три.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А сейчас поднимем ручки (Руки вверх.)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И дотянемся до тучки.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Сядем на дорожку, (Присели на пол.)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Разомнем мы ножки.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Согнем правую ножку, (Сгибаем ноги в колене.)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Раз, два, три!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Согнем левую ножку,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Раз, два, три.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Ноги высоко подняли (Подняли ноги вверх.)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И немного подержали.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Головою покачали (Движения головой.)</a:t>
            </a:r>
            <a:b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6400" b="1" dirty="0" smtClean="0">
                <a:solidFill>
                  <a:srgbClr val="7030A0"/>
                </a:solidFill>
                <a:latin typeface="Monotype Corsiva" pitchFamily="66" charset="0"/>
                <a:cs typeface="Angsana New" pitchFamily="18" charset="-34"/>
              </a:rPr>
              <a:t>И все дружно вместе встали. (Встали.)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P10702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52728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зайчику!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196752"/>
            <a:ext cx="2559228" cy="525658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Прощаясь, мы все </a:t>
            </a:r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«до свиданья»</a:t>
            </a: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Друг другу всегда говорим,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«Пожалуйста» </a:t>
            </a: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- если желанье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Иль просьбу исполнить хотим.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Как много на свете полезных,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Красивых и ласковых слов.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Пожалуйста, только будь вежлив,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Ведь это – основа основ.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А вежливым быть очень просто: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Будь добрым – обычный совет,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Не важно, какого ты роста</a:t>
            </a:r>
            <a:b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И сколь тебе уже лет.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P10702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247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ГОСУДАРСТВЕННОЕ БЮДЖЕТНОЕ ОБРАЗОВАТЕЛЬНОЕ УЧРЕЖДЕНИЕ ДЕТСКИЙ САД № 2223 ЮВАО г. МОСКВА «Уроки этикета для малышей» </vt:lpstr>
      <vt:lpstr>Слайд 2</vt:lpstr>
      <vt:lpstr>Правила     этикета</vt:lpstr>
      <vt:lpstr>Правила     этикета</vt:lpstr>
      <vt:lpstr>Здравствуй зайчик!!!</vt:lpstr>
      <vt:lpstr>Давайте знакомиться</vt:lpstr>
      <vt:lpstr>Поговорим о вежливых словах</vt:lpstr>
      <vt:lpstr>Немного поиграем</vt:lpstr>
      <vt:lpstr>Спасибо зайчику!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«Уроки этикета для малышей» </dc:title>
  <dc:creator>1</dc:creator>
  <cp:lastModifiedBy>1</cp:lastModifiedBy>
  <cp:revision>47</cp:revision>
  <dcterms:created xsi:type="dcterms:W3CDTF">2011-01-08T16:08:03Z</dcterms:created>
  <dcterms:modified xsi:type="dcterms:W3CDTF">2012-11-20T10:12:31Z</dcterms:modified>
</cp:coreProperties>
</file>