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6" r:id="rId6"/>
    <p:sldId id="267" r:id="rId7"/>
    <p:sldId id="276" r:id="rId8"/>
    <p:sldId id="277" r:id="rId9"/>
    <p:sldId id="278" r:id="rId10"/>
    <p:sldId id="282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Rg st="1" end="1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83096" autoAdjust="0"/>
  </p:normalViewPr>
  <p:slideViewPr>
    <p:cSldViewPr>
      <p:cViewPr varScale="1"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BFB1B-4381-461F-B7D4-2F9E5768D524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A5AED-1E08-4BCC-9CE8-80B2ECA90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5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A5AED-1E08-4BCC-9CE8-80B2ECA90CD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76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A5AED-1E08-4BCC-9CE8-80B2ECA90CD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7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A5AED-1E08-4BCC-9CE8-80B2ECA90CD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3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A071D84-12C3-4F55-8BC0-33033098E1F6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A73A13-55A9-4825-A4E7-DF08F250EA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image" Target="../media/image5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Презентация для детей   второй младшей группы по пдд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4732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Выполнила воспитатель ГБОУ СОШ № 619 д/о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Гладышева Светлана Владимировна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931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65"/>
    </mc:Choice>
    <mc:Fallback>
      <p:transition spd="slow" advTm="55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404664"/>
            <a:ext cx="3812645" cy="2429934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Будьте </a:t>
            </a: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осторожны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6" b="17586"/>
          <a:stretch>
            <a:fillRect/>
          </a:stretch>
        </p:blipFill>
        <p:spPr>
          <a:xfrm>
            <a:off x="251520" y="299545"/>
            <a:ext cx="4430256" cy="5078255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н</a:t>
            </a:r>
            <a:r>
              <a:rPr lang="ru-RU" sz="4800" b="1" dirty="0" smtClean="0">
                <a:solidFill>
                  <a:srgbClr val="FF0000"/>
                </a:solidFill>
              </a:rPr>
              <a:t>а дороге 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6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4"/>
    </mc:Choice>
    <mc:Fallback>
      <p:transition spd="slow" advTm="118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220" y="2679700"/>
            <a:ext cx="2722809" cy="34464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625" y="3450431"/>
            <a:ext cx="2857500" cy="19050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1707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50"/>
    </mc:Choice>
    <mc:Fallback>
      <p:transition spd="slow" advTm="62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31787"/>
            <a:ext cx="7848872" cy="492621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3212960" y="332656"/>
            <a:ext cx="2149896" cy="1252728"/>
          </a:xfrm>
        </p:spPr>
        <p:txBody>
          <a:bodyPr/>
          <a:lstStyle/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40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61"/>
    </mc:Choice>
    <mc:Fallback>
      <p:transition spd="slow" advTm="43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32175"/>
            <a:ext cx="3707905" cy="515719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389440"/>
            <a:ext cx="8229600" cy="38164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2459504"/>
            <a:ext cx="4824536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8800" b="1" i="1" dirty="0" smtClean="0">
                <a:solidFill>
                  <a:srgbClr val="FF0000"/>
                </a:solidFill>
                <a:latin typeface="+mj-lt"/>
              </a:rPr>
              <a:t>П</a:t>
            </a:r>
            <a:r>
              <a:rPr lang="ru-RU" sz="8800" b="1" i="1" dirty="0" smtClean="0">
                <a:solidFill>
                  <a:srgbClr val="002060"/>
                </a:solidFill>
                <a:latin typeface="+mj-lt"/>
              </a:rPr>
              <a:t>Р</a:t>
            </a:r>
            <a:r>
              <a:rPr lang="ru-RU" sz="8800" b="1" i="1" dirty="0" smtClean="0">
                <a:solidFill>
                  <a:srgbClr val="FFFF00"/>
                </a:solidFill>
                <a:latin typeface="+mj-lt"/>
              </a:rPr>
              <a:t>А</a:t>
            </a:r>
            <a:r>
              <a:rPr lang="ru-RU" sz="8800" b="1" i="1" dirty="0" smtClean="0">
                <a:solidFill>
                  <a:srgbClr val="7030A0"/>
                </a:solidFill>
                <a:latin typeface="+mj-lt"/>
              </a:rPr>
              <a:t>В</a:t>
            </a:r>
            <a:r>
              <a:rPr lang="ru-RU" sz="8800" b="1" i="1" dirty="0" smtClean="0">
                <a:solidFill>
                  <a:srgbClr val="FF0000"/>
                </a:solidFill>
                <a:latin typeface="+mj-lt"/>
              </a:rPr>
              <a:t>И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</a:t>
            </a:r>
            <a:r>
              <a:rPr lang="ru-RU" sz="8800" b="1" i="1" dirty="0" smtClean="0">
                <a:solidFill>
                  <a:srgbClr val="FF0000"/>
                </a:solidFill>
                <a:latin typeface="+mj-lt"/>
              </a:rPr>
              <a:t>А</a:t>
            </a:r>
          </a:p>
          <a:p>
            <a:pPr lvl="0">
              <a:spcBef>
                <a:spcPct val="20000"/>
              </a:spcBef>
            </a:pPr>
            <a:r>
              <a:rPr lang="ru-RU" sz="60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6600" b="1" i="1" dirty="0" smtClean="0">
                <a:solidFill>
                  <a:srgbClr val="FF0000"/>
                </a:solidFill>
                <a:latin typeface="+mj-lt"/>
              </a:rPr>
              <a:t>Д</a:t>
            </a:r>
            <a:r>
              <a:rPr lang="ru-RU" sz="6600" b="1" i="1" dirty="0" smtClean="0">
                <a:solidFill>
                  <a:srgbClr val="FFFF00"/>
                </a:solidFill>
                <a:latin typeface="+mj-lt"/>
              </a:rPr>
              <a:t>О</a:t>
            </a:r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</a:t>
            </a:r>
            <a:r>
              <a:rPr lang="ru-RU" sz="66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О</a:t>
            </a:r>
            <a:r>
              <a:rPr lang="ru-RU" sz="6600" b="1" i="1" dirty="0" smtClean="0">
                <a:solidFill>
                  <a:srgbClr val="7030A0"/>
                </a:solidFill>
                <a:latin typeface="+mj-lt"/>
              </a:rPr>
              <a:t>Ж</a:t>
            </a:r>
            <a:r>
              <a:rPr lang="ru-RU" sz="6600" b="1" i="1" dirty="0" smtClean="0">
                <a:solidFill>
                  <a:srgbClr val="FF0000"/>
                </a:solidFill>
                <a:latin typeface="+mj-lt"/>
              </a:rPr>
              <a:t>Н</a:t>
            </a:r>
            <a:r>
              <a:rPr lang="ru-RU" sz="6600" b="1" i="1" dirty="0" smtClean="0">
                <a:solidFill>
                  <a:srgbClr val="FFFF00"/>
                </a:solidFill>
                <a:latin typeface="+mj-lt"/>
              </a:rPr>
              <a:t>Ы</a:t>
            </a:r>
            <a:r>
              <a:rPr lang="ru-RU" sz="6600" b="1" i="1" dirty="0" smtClean="0">
                <a:solidFill>
                  <a:srgbClr val="FF0000"/>
                </a:solidFill>
                <a:latin typeface="+mj-lt"/>
              </a:rPr>
              <a:t>Е</a:t>
            </a:r>
            <a:endParaRPr lang="ru-RU" sz="6600" b="1" i="1" dirty="0">
              <a:solidFill>
                <a:srgbClr val="FF000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8073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62"/>
    </mc:Choice>
    <mc:Fallback>
      <p:transition spd="slow" advTm="65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i="1" dirty="0" smtClean="0"/>
              <a:t> </a:t>
            </a:r>
            <a:r>
              <a:rPr lang="ru-RU" sz="6600" i="1" dirty="0" smtClean="0">
                <a:solidFill>
                  <a:srgbClr val="FF0000"/>
                </a:solidFill>
              </a:rPr>
              <a:t>НЕ ИГРАЙ НА ДОРОГЕ!</a:t>
            </a:r>
            <a:endParaRPr lang="ru-RU" sz="6600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2722809" cy="34464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060848"/>
            <a:ext cx="6084168" cy="468052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0901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09"/>
    </mc:Choice>
    <mc:Fallback>
      <p:transition spd="slow" advTm="43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ПЕРЕХОДИ ДОРОГУ ПО ПЕШЕХОДНОМУ ПЕРЕХОДУ!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479"/>
            <a:ext cx="2722809" cy="3425681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844824"/>
            <a:ext cx="5220072" cy="4853314"/>
          </a:xfrm>
        </p:spPr>
      </p:pic>
      <p:sp>
        <p:nvSpPr>
          <p:cNvPr id="3" name="Прямоугольник 2"/>
          <p:cNvSpPr/>
          <p:nvPr/>
        </p:nvSpPr>
        <p:spPr>
          <a:xfrm>
            <a:off x="277090" y="4696692"/>
            <a:ext cx="328679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Verdana"/>
              </a:rPr>
              <a:t>На асфальте есть полоски; 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  <a:latin typeface="Verdana"/>
              </a:rPr>
              <a:t>Зеброй их прозвал народ.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  <a:latin typeface="Verdana"/>
              </a:rPr>
              <a:t>Как ступеньки, только плоский 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  <a:latin typeface="Verdana"/>
              </a:rPr>
              <a:t>Пешеходный переход</a:t>
            </a:r>
            <a:r>
              <a:rPr lang="ru-RU" sz="2000" dirty="0">
                <a:solidFill>
                  <a:srgbClr val="333333"/>
                </a:solidFill>
                <a:latin typeface="Verdana"/>
              </a:rPr>
              <a:t>. </a:t>
            </a:r>
            <a:endParaRPr lang="ru-RU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434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25"/>
    </mc:Choice>
    <mc:Fallback>
      <p:transition spd="slow" advTm="58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6373216" y="-171400"/>
            <a:ext cx="216024" cy="12527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060849"/>
            <a:ext cx="3986087" cy="4248471"/>
          </a:xfrm>
        </p:spPr>
      </p:pic>
      <p:sp>
        <p:nvSpPr>
          <p:cNvPr id="6" name="Прямоугольник 5"/>
          <p:cNvSpPr/>
          <p:nvPr/>
        </p:nvSpPr>
        <p:spPr>
          <a:xfrm>
            <a:off x="1878112" y="319086"/>
            <a:ext cx="57606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Помогает с давних пор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Детям, друг наш, светофор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Объяснит без напряженья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Детям правила движенья.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988840"/>
            <a:ext cx="4608512" cy="446449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9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56"/>
    </mc:Choice>
    <mc:Fallback>
      <p:transition spd="slow" advTm="40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338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2722809" cy="3446463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67" t="17170" r="70684" b="-3088"/>
          <a:stretch/>
        </p:blipFill>
        <p:spPr>
          <a:xfrm>
            <a:off x="4145009" y="1412776"/>
            <a:ext cx="4675463" cy="566124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0866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18"/>
    </mc:Choice>
    <mc:Fallback>
      <p:transition spd="slow" advTm="24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077054" y="260648"/>
            <a:ext cx="144017" cy="61401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220" y="2679700"/>
            <a:ext cx="2722809" cy="34464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1" t="15289" r="45610"/>
          <a:stretch/>
        </p:blipFill>
        <p:spPr>
          <a:xfrm>
            <a:off x="5580112" y="1844566"/>
            <a:ext cx="2664296" cy="477049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1053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82"/>
    </mc:Choice>
    <mc:Fallback>
      <p:transition spd="slow" advTm="27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110843" y="188640"/>
            <a:ext cx="177787" cy="12527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5" y="1988841"/>
            <a:ext cx="3247696" cy="367240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64" t="14703" r="-55264"/>
          <a:stretch/>
        </p:blipFill>
        <p:spPr>
          <a:xfrm>
            <a:off x="5580112" y="1628800"/>
            <a:ext cx="7632848" cy="488870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519667"/>
      </p:ext>
    </p:extLst>
  </p:cSld>
  <p:clrMapOvr>
    <a:masterClrMapping/>
  </p:clrMapOvr>
  <p:transition spd="slow" advTm="313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164</TotalTime>
  <Words>53</Words>
  <Application>Microsoft Office PowerPoint</Application>
  <PresentationFormat>Экран (4:3)</PresentationFormat>
  <Paragraphs>15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для детей   второй младшей группы по пдд</vt:lpstr>
      <vt:lpstr>Презентация PowerPoint</vt:lpstr>
      <vt:lpstr>Презентация PowerPoint</vt:lpstr>
      <vt:lpstr> НЕ ИГРАЙ НА ДОРОГЕ!</vt:lpstr>
      <vt:lpstr>ПЕРЕХОДИ ДОРОГУ ПО ПЕШЕХОДНОМУ ПЕРЕХОДУ!</vt:lpstr>
      <vt:lpstr>Презентация PowerPoint</vt:lpstr>
      <vt:lpstr>Презентация PowerPoint</vt:lpstr>
      <vt:lpstr>Презентация PowerPoint</vt:lpstr>
      <vt:lpstr>Презентация PowerPoint</vt:lpstr>
      <vt:lpstr>Будьте   осторожны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детей младшего дошкольного возраста по пдд</dc:title>
  <dc:creator>ашан</dc:creator>
  <cp:lastModifiedBy>ашан</cp:lastModifiedBy>
  <cp:revision>32</cp:revision>
  <dcterms:created xsi:type="dcterms:W3CDTF">2014-02-07T05:26:26Z</dcterms:created>
  <dcterms:modified xsi:type="dcterms:W3CDTF">2014-02-08T14:33:47Z</dcterms:modified>
</cp:coreProperties>
</file>