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9.jpeg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16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tilleben.narod.ru/gal10/90-5.jpg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hyperlink" Target="http://www.pinakoteka.ru/paint/albums/userpics/10001/normal_1910.%20%CD%E0%F2%FE%F0%EC%EE%F0%F2.%20%D4%F0%F3%EA%F2%FB%20%ED%E0%20%E1%EB%FE%E4%E5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0.jpeg"/><Relationship Id="rId5" Type="http://schemas.openxmlformats.org/officeDocument/2006/relationships/slide" Target="slide12.xml"/><Relationship Id="rId10" Type="http://schemas.openxmlformats.org/officeDocument/2006/relationships/hyperlink" Target="http://www.pravkniga.ru/pictures/pravoslavie/retsepty/mashkov_13.jpg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19.jpe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5.png"/><Relationship Id="rId21" Type="http://schemas.openxmlformats.org/officeDocument/2006/relationships/image" Target="../media/image37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5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slide" Target="slide12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gif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7.gif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image" Target="../media/image50.jpeg"/><Relationship Id="rId2" Type="http://schemas.openxmlformats.org/officeDocument/2006/relationships/slide" Target="slide1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49.png"/><Relationship Id="rId5" Type="http://schemas.openxmlformats.org/officeDocument/2006/relationships/image" Target="../media/image5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15.jpe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5.png"/><Relationship Id="rId7" Type="http://schemas.openxmlformats.org/officeDocument/2006/relationships/slide" Target="slide12.xml"/><Relationship Id="rId12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7.jpe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e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2" Type="http://schemas.openxmlformats.org/officeDocument/2006/relationships/image" Target="../media/image15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64.png"/><Relationship Id="rId5" Type="http://schemas.openxmlformats.org/officeDocument/2006/relationships/slide" Target="slide12.xml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Relationship Id="rId14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audio" Target="../media/audio1.wav"/><Relationship Id="rId3" Type="http://schemas.openxmlformats.org/officeDocument/2006/relationships/image" Target="../media/image11.png"/><Relationship Id="rId7" Type="http://schemas.openxmlformats.org/officeDocument/2006/relationships/image" Target="../media/image44.gif"/><Relationship Id="rId12" Type="http://schemas.openxmlformats.org/officeDocument/2006/relationships/image" Target="../media/image7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72.png"/><Relationship Id="rId5" Type="http://schemas.openxmlformats.org/officeDocument/2006/relationships/image" Target="../media/image5.png"/><Relationship Id="rId10" Type="http://schemas.openxmlformats.org/officeDocument/2006/relationships/image" Target="../media/image71.png"/><Relationship Id="rId4" Type="http://schemas.openxmlformats.org/officeDocument/2006/relationships/image" Target="../media/image9.jpe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hotoshop-ramki.ru/wp-content/gallery/detskie/Detskaya-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pic>
        <p:nvPicPr>
          <p:cNvPr id="5" name="Picture 2" descr="http://content.mycutegraphics.com/graphics/art/blank-paint-ease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2" y="188640"/>
            <a:ext cx="1763689" cy="24578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071678"/>
            <a:ext cx="88582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НАТЮРМОРТ </a:t>
            </a:r>
          </a:p>
          <a:p>
            <a:pPr algn="ctr"/>
            <a:r>
              <a:rPr lang="ru-RU" sz="4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КОТА  ЛЕОПОЛЬДА</a:t>
            </a:r>
            <a:endParaRPr lang="ru-RU" sz="4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3933056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Автор:</a:t>
            </a:r>
          </a:p>
          <a:p>
            <a:pPr algn="ctr"/>
            <a:r>
              <a:rPr lang="ru-RU" sz="1400" dirty="0" smtClean="0"/>
              <a:t> педагог дополнительного образования</a:t>
            </a:r>
          </a:p>
          <a:p>
            <a:pPr algn="ctr"/>
            <a:r>
              <a:rPr lang="ru-RU" sz="1400" dirty="0" smtClean="0"/>
              <a:t> по </a:t>
            </a:r>
            <a:r>
              <a:rPr lang="ru-RU" sz="1400" dirty="0" err="1" smtClean="0"/>
              <a:t>изодеятельности</a:t>
            </a:r>
            <a:endParaRPr lang="ru-RU" sz="1400" dirty="0" smtClean="0"/>
          </a:p>
          <a:p>
            <a:pPr algn="ctr"/>
            <a:r>
              <a:rPr lang="ru-RU" sz="1400" b="1" dirty="0" smtClean="0"/>
              <a:t>Васильева Елена Евгеньевна 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500438"/>
            <a:ext cx="476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Итоговая викторина по жанру «Натюрморт»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лис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339752" y="5471470"/>
            <a:ext cx="1872208" cy="1189834"/>
          </a:xfrm>
          <a:prstGeom prst="rect">
            <a:avLst/>
          </a:prstGeom>
        </p:spPr>
      </p:pic>
      <p:pic>
        <p:nvPicPr>
          <p:cNvPr id="10" name="Рисунок 9" descr="рарпо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24328" y="3356992"/>
            <a:ext cx="1020730" cy="13146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98072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ГБДОУ центр развития ребёнка- детский сад №49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/>
              <a:t>Колпинского</a:t>
            </a:r>
            <a:r>
              <a:rPr lang="ru-RU" sz="1600" dirty="0" smtClean="0"/>
              <a:t> района Санкт - Петербурга</a:t>
            </a:r>
            <a:endParaRPr lang="ru-RU" sz="1600" dirty="0"/>
          </a:p>
        </p:txBody>
      </p:sp>
      <p:pic>
        <p:nvPicPr>
          <p:cNvPr id="12" name="Рисунок 11" descr="солнце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891459" flipH="1">
            <a:off x="277404" y="537548"/>
            <a:ext cx="1879881" cy="164064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67544" y="5301208"/>
            <a:ext cx="648072" cy="576064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164288" y="4797152"/>
            <a:ext cx="720080" cy="64807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00"/>
                </a:solidFill>
              </a:ln>
            </a:endParaRPr>
          </a:p>
        </p:txBody>
      </p:sp>
      <p:pic>
        <p:nvPicPr>
          <p:cNvPr id="15" name="Picture 4" descr="http://home.cogeco.ca/~babyethan/Images/rrythT-bearB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5229200"/>
            <a:ext cx="1368152" cy="1411358"/>
          </a:xfrm>
          <a:prstGeom prst="rect">
            <a:avLst/>
          </a:prstGeom>
          <a:noFill/>
        </p:spPr>
      </p:pic>
      <p:pic>
        <p:nvPicPr>
          <p:cNvPr id="16" name="Picture 2" descr="http://demosfen-plus.ucoz.ru/stihi/mish2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52120" y="4869160"/>
            <a:ext cx="1121445" cy="1242000"/>
          </a:xfrm>
          <a:prstGeom prst="rect">
            <a:avLst/>
          </a:prstGeom>
          <a:noFill/>
        </p:spPr>
      </p:pic>
      <p:pic>
        <p:nvPicPr>
          <p:cNvPr id="17" name="Picture 6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312" y="4869160"/>
            <a:ext cx="1440160" cy="1689296"/>
          </a:xfrm>
          <a:prstGeom prst="rect">
            <a:avLst/>
          </a:prstGeom>
          <a:noFill/>
        </p:spPr>
      </p:pic>
      <p:pic>
        <p:nvPicPr>
          <p:cNvPr id="18" name="Picture 5" descr="7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356992"/>
            <a:ext cx="24167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ИНТЕРНЕТ – РЕСУРСЫ:</a:t>
            </a:r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http://pozitivportal.ru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http://www.slepki29.narod.ru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2" descr="http://school-105.ucoz.ru/ukraschenie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434458">
            <a:off x="323528" y="1484784"/>
            <a:ext cx="4762500" cy="3086101"/>
          </a:xfrm>
          <a:prstGeom prst="rect">
            <a:avLst/>
          </a:prstGeom>
          <a:noFill/>
        </p:spPr>
      </p:pic>
      <p:pic>
        <p:nvPicPr>
          <p:cNvPr id="6" name="Picture 2" descr="http://school-105.ucoz.ru/ukraschenie_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168327" flipV="1">
            <a:off x="3952885" y="1310011"/>
            <a:ext cx="4762500" cy="32701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31640" y="3501008"/>
            <a:ext cx="65389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МОЛОДЦЫ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8" descr="http://img-fotki.yandex.ru/get/4527/131624064.98/0_74eca_bfb24267_M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824" y="1052736"/>
            <a:ext cx="3101330" cy="3101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43973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357158" y="785794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Дает эмоциональное удовлетворение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500034" y="2428868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Учит  думать прежде чем делать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28596" y="4071942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Формирует познавательную мотивацию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3428992" y="785794"/>
            <a:ext cx="2286016" cy="1428760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Учит выстраивать логику элемента конкретных событий, представлений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6715140" y="4143380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Повышает самооценку ребенка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6643702" y="2428868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Повышает уверенность в себе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6643702" y="714356"/>
            <a:ext cx="2143140" cy="121444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Учит прогнозировать результат действий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43174" y="5000636"/>
            <a:ext cx="3714776" cy="17145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Помогает приобрести социальные навыки, что  гарантирует ребенку успешность обучения в школе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1285852" y="2928934"/>
            <a:ext cx="3429024" cy="1000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2" idx="1"/>
          </p:cNvCxnSpPr>
          <p:nvPr/>
        </p:nvCxnSpPr>
        <p:spPr>
          <a:xfrm rot="16200000" flipH="1">
            <a:off x="1968102" y="4032631"/>
            <a:ext cx="1822722" cy="615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29124" y="2928934"/>
            <a:ext cx="3286148" cy="1143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7"/>
          </p:cNvCxnSpPr>
          <p:nvPr/>
        </p:nvCxnSpPr>
        <p:spPr>
          <a:xfrm rot="5400000">
            <a:off x="5388902" y="3996908"/>
            <a:ext cx="1679843" cy="829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1"/>
          </p:cNvCxnSpPr>
          <p:nvPr/>
        </p:nvCxnSpPr>
        <p:spPr>
          <a:xfrm rot="16200000" flipH="1">
            <a:off x="2325292" y="4389821"/>
            <a:ext cx="1108342" cy="615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7"/>
          </p:cNvCxnSpPr>
          <p:nvPr/>
        </p:nvCxnSpPr>
        <p:spPr>
          <a:xfrm rot="5400000">
            <a:off x="5710373" y="4246941"/>
            <a:ext cx="1108339" cy="9012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0"/>
          </p:cNvCxnSpPr>
          <p:nvPr/>
        </p:nvCxnSpPr>
        <p:spPr>
          <a:xfrm rot="16200000" flipH="1">
            <a:off x="3178958" y="3679032"/>
            <a:ext cx="2571768" cy="71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документ 8"/>
          <p:cNvSpPr/>
          <p:nvPr/>
        </p:nvSpPr>
        <p:spPr>
          <a:xfrm>
            <a:off x="3428992" y="2428868"/>
            <a:ext cx="2286016" cy="1500198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Помогает овладеть основами теоретического мышления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3500430" y="4143380"/>
            <a:ext cx="2143140" cy="704856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Учит планировать </a:t>
            </a:r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4286248" y="2285992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0800000" flipV="1">
            <a:off x="2571736" y="357166"/>
            <a:ext cx="571504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6000760" y="357166"/>
            <a:ext cx="571504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4249735" y="535761"/>
            <a:ext cx="357984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Рисунок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5536082"/>
            <a:ext cx="1080120" cy="1044899"/>
          </a:xfrm>
          <a:prstGeom prst="rect">
            <a:avLst/>
          </a:prstGeom>
        </p:spPr>
      </p:pic>
      <p:pic>
        <p:nvPicPr>
          <p:cNvPr id="2050" name="Picture 2" descr="http://proxy11.media.online.ua/uol/r3-3ee3959810/508d4d314f0a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5589240"/>
            <a:ext cx="1559496" cy="974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 ЗА 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еагнр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35696" y="1916832"/>
            <a:ext cx="5221535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usical-sad.ucoz.ru/_fr/1/0793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content.mycutegraphics.com/graphics/art/blank-paint-ease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260648"/>
            <a:ext cx="4678741" cy="6274021"/>
          </a:xfrm>
          <a:prstGeom prst="rect">
            <a:avLst/>
          </a:prstGeom>
          <a:noFill/>
        </p:spPr>
      </p:pic>
      <p:pic>
        <p:nvPicPr>
          <p:cNvPr id="6" name="Picture 5" descr="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2854"/>
            <a:ext cx="3165150" cy="458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иса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979712" y="4869160"/>
            <a:ext cx="2880000" cy="1830311"/>
          </a:xfrm>
          <a:prstGeom prst="rect">
            <a:avLst/>
          </a:prstGeom>
        </p:spPr>
      </p:pic>
      <p:pic>
        <p:nvPicPr>
          <p:cNvPr id="8" name="Рисунок 7" descr="пори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36096" y="3284984"/>
            <a:ext cx="1586843" cy="1800000"/>
          </a:xfrm>
          <a:prstGeom prst="rect">
            <a:avLst/>
          </a:prstGeom>
        </p:spPr>
      </p:pic>
      <p:pic>
        <p:nvPicPr>
          <p:cNvPr id="9" name="Рисунок 8" descr="солнце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64288" y="260648"/>
            <a:ext cx="1656184" cy="1508261"/>
          </a:xfrm>
          <a:prstGeom prst="rect">
            <a:avLst/>
          </a:prstGeom>
        </p:spPr>
      </p:pic>
      <p:pic>
        <p:nvPicPr>
          <p:cNvPr id="10" name="Рисунок 9" descr="рарпо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11710" y="2996952"/>
            <a:ext cx="1632290" cy="2102244"/>
          </a:xfrm>
          <a:prstGeom prst="rect">
            <a:avLst/>
          </a:prstGeom>
        </p:spPr>
      </p:pic>
      <p:pic>
        <p:nvPicPr>
          <p:cNvPr id="11" name="Picture 4" descr="http://home.cogeco.ca/~babyethan/Images/rrythT-bearB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72200" y="4797152"/>
            <a:ext cx="1809750" cy="1866901"/>
          </a:xfrm>
          <a:prstGeom prst="rect">
            <a:avLst/>
          </a:prstGeom>
          <a:noFill/>
        </p:spPr>
      </p:pic>
      <p:pic>
        <p:nvPicPr>
          <p:cNvPr id="12" name="Picture 2" descr="http://demosfen-plus.ucoz.ru/stihi/mish2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4048" y="5373216"/>
            <a:ext cx="1121445" cy="1242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Наша игра будет связана со знанием жанра живописи - НАТЮРМОРТ</a:t>
            </a:r>
            <a:endParaRPr lang="ru-RU" b="1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3131840" y="1052736"/>
            <a:ext cx="2448272" cy="1800200"/>
          </a:xfrm>
          <a:prstGeom prst="cloudCallout">
            <a:avLst>
              <a:gd name="adj1" fmla="val -66323"/>
              <a:gd name="adj2" fmla="val 68448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</a:rPr>
              <a:t>Друзья! Помогите пожалуйста  найти предметы для моего натюрморта.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6228184" y="1340768"/>
            <a:ext cx="2520280" cy="1872208"/>
          </a:xfrm>
          <a:prstGeom prst="cloudCallout">
            <a:avLst>
              <a:gd name="adj1" fmla="val -27653"/>
              <a:gd name="adj2" fmla="val 20417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</a:rPr>
              <a:t>Мы поможем тебе, Леопольд, если ребята правильно ответят на наши вопросы.</a:t>
            </a:r>
            <a:endParaRPr lang="ru-RU" sz="140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>
              <a:snd r:embed="rId3" name="click.wav"/>
            </a:hlinkClick>
            <a:hlinkHover r:id="" action="ppaction://noaction">
              <a:snd r:embed="rId3" name="click.wav"/>
            </a:hlinkHover>
          </p:cNvPr>
          <p:cNvSpPr/>
          <p:nvPr/>
        </p:nvSpPr>
        <p:spPr>
          <a:xfrm>
            <a:off x="6516216" y="2852936"/>
            <a:ext cx="2160240" cy="720000"/>
          </a:xfrm>
          <a:prstGeom prst="actionButtonBlan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6" name="Рисунок 5" descr="лиса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82195" y="1556792"/>
            <a:ext cx="2761805" cy="1800000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5076056" y="3573016"/>
            <a:ext cx="3600000" cy="720000"/>
          </a:xfrm>
          <a:prstGeom prst="actionButtonBlank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8" name="Picture 2" descr="http://demosfen-plus.ucoz.ru/stihi/mish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2564904"/>
            <a:ext cx="1121445" cy="1242000"/>
          </a:xfrm>
          <a:prstGeom prst="rect">
            <a:avLst/>
          </a:prstGeom>
          <a:noFill/>
        </p:spPr>
      </p:pic>
      <p:sp>
        <p:nvSpPr>
          <p:cNvPr id="9" name="Управляющая кнопка: настраиваемая 8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3635896" y="4293096"/>
            <a:ext cx="5040000" cy="720000"/>
          </a:xfrm>
          <a:prstGeom prst="actionButtonBlank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" name="Picture 4" descr="http://home.cogeco.ca/~babyethan/Images/rrythT-bearB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2780928"/>
            <a:ext cx="1809750" cy="1866901"/>
          </a:xfrm>
          <a:prstGeom prst="rect">
            <a:avLst/>
          </a:prstGeom>
          <a:noFill/>
        </p:spPr>
      </p:pic>
      <p:sp>
        <p:nvSpPr>
          <p:cNvPr id="11" name="Управляющая кнопка: настраиваемая 10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2195736" y="5013176"/>
            <a:ext cx="6480000" cy="720000"/>
          </a:xfrm>
          <a:prstGeom prst="actionButtonBlank">
            <a:avLst/>
          </a:prstGeom>
          <a:solidFill>
            <a:srgbClr val="EA22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2" name="Рисунок 11" descr="рарпо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39752" y="3717032"/>
            <a:ext cx="1257854" cy="1620000"/>
          </a:xfrm>
          <a:prstGeom prst="rect">
            <a:avLst/>
          </a:prstGeom>
        </p:spPr>
      </p:pic>
      <p:sp>
        <p:nvSpPr>
          <p:cNvPr id="13" name="Управляющая кнопка: настраиваемая 12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755576" y="5733256"/>
            <a:ext cx="7920000" cy="720000"/>
          </a:xfrm>
          <a:prstGeom prst="actionButtonBlank">
            <a:avLst/>
          </a:prstGeom>
          <a:solidFill>
            <a:srgbClr val="8D42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4" name="Picture 6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5576" y="4293096"/>
            <a:ext cx="1440160" cy="1689296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noaction" highlightClick="1">
              <a:snd r:embed="rId3" name="click.wav"/>
            </a:hlinkClick>
          </p:cNvPr>
          <p:cNvSpPr/>
          <p:nvPr/>
        </p:nvSpPr>
        <p:spPr>
          <a:xfrm>
            <a:off x="8604000" y="0"/>
            <a:ext cx="540000" cy="540000"/>
          </a:xfrm>
          <a:prstGeom prst="actionButtonForwardNex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6" name="Рисунок 15" descr="солнце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19417251" flipH="1">
            <a:off x="206207" y="188859"/>
            <a:ext cx="2386551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нце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260648"/>
            <a:ext cx="2448272" cy="211812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699792" y="188640"/>
            <a:ext cx="6120000" cy="1440000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Назови картины, героями которых являются различные предметы обихода, фрукты, цветы или снедь.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6" descr="http://www.monsterart.ru/resources/png/flowers/flower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4127457"/>
            <a:ext cx="1872208" cy="2730543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лиса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0" y="3734462"/>
            <a:ext cx="4914897" cy="3123538"/>
          </a:xfrm>
          <a:prstGeom prst="rect">
            <a:avLst/>
          </a:prstGeom>
        </p:spPr>
      </p:pic>
      <p:pic>
        <p:nvPicPr>
          <p:cNvPr id="10" name="i-main-pic" descr="Картинка 44 из 39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03848" y="1844824"/>
            <a:ext cx="2643588" cy="198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-main-pic" descr="Картинка 3 из 3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56176" y="1844824"/>
            <a:ext cx="2668694" cy="198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-main-pic" descr="Картинка 91 из 40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1844824"/>
            <a:ext cx="2643587" cy="198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00192" y="5517232"/>
            <a:ext cx="2634799" cy="1093442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6143636" y="4071942"/>
            <a:ext cx="2700000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Narrow" pitchFamily="34" charset="0"/>
              </a:rPr>
              <a:t>НАТЮРМОРТ</a:t>
            </a:r>
            <a:endParaRPr lang="ru-RU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67052E-7 C 0.00694 -0.02567 0.00069 -0.05387 0.00989 -0.07861 C 0.01406 -0.08994 0.025 -0.09572 0.03281 -0.10243 C 0.03732 -0.10636 0.04757 -0.11121 0.04757 -0.11121 C 0.0493 -0.1126 0.05069 -0.11445 0.0526 -0.11561 C 0.05572 -0.11746 0.06232 -0.12 0.06232 -0.12 C 0.07552 -0.13156 0.08958 -0.13896 0.10173 -0.15283 C 0.10503 -0.15653 0.10833 -0.16023 0.11163 -0.1637 C 0.11475 -0.16694 0.12135 -0.17249 0.12135 -0.17249 C 0.1243 -0.18358 0.12083 -0.17572 0.12795 -0.18104 C 0.13142 -0.18358 0.13402 -0.18821 0.13784 -0.18983 C 0.15069 -0.19561 0.14427 -0.19353 0.15746 -0.19653 C 0.18159 -0.19491 0.19132 -0.19468 0.21163 -0.18543 C 0.21354 -0.18451 0.21475 -0.1822 0.21649 -0.18104 C 0.22118 -0.17827 0.22673 -0.17804 0.23125 -0.17457 C 0.23819 -0.16948 0.24357 -0.16046 0.25086 -0.15723 C 0.25468 -0.1496 0.25503 -0.14497 0.26076 -0.13965 C 0.26232 -0.13318 0.26388 -0.12647 0.26562 -0.12 C 0.26614 -0.11792 0.26736 -0.11353 0.26736 -0.11353 C 0.26684 -0.1096 0.26614 -0.09688 0.26406 -0.09156 C 0.25798 -0.07515 0.26302 -0.09457 0.25902 -0.07861 C 0.25659 -0.06867 0.25625 -0.06382 0.25086 -0.05665 " pathEditMode="relative" ptsTypes="ff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нце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260648"/>
            <a:ext cx="2448272" cy="211812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699792" y="188640"/>
            <a:ext cx="6120000" cy="144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Вспомните, на какие две группы можно разделить предметы, изображаемые в натюрмортах.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demosfen-plus.ucoz.ru/stihi/mish2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2492896"/>
            <a:ext cx="2945782" cy="3600000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1" name="Рисунок 11" descr="j0437338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07904" y="2060848"/>
            <a:ext cx="2184341" cy="216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72200" y="2060848"/>
            <a:ext cx="2143330" cy="216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714744" y="2071678"/>
            <a:ext cx="221705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357950" y="2071678"/>
            <a:ext cx="22087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357950" y="2071678"/>
            <a:ext cx="22087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357950" y="2071678"/>
            <a:ext cx="220872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6357950" y="2071678"/>
            <a:ext cx="2217057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4" descr="http://www.vodovoz.ru/pics/cats/pic545.gif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2000232" y="4143380"/>
            <a:ext cx="1512168" cy="2231140"/>
          </a:xfrm>
          <a:prstGeom prst="rect">
            <a:avLst/>
          </a:prstGeom>
          <a:noFill/>
        </p:spPr>
      </p:pic>
      <p:pic>
        <p:nvPicPr>
          <p:cNvPr id="10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6300192" y="5517232"/>
            <a:ext cx="2634799" cy="109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66667E-6 C 0.00122 -0.01528 -0.00069 -0.02616 0.01094 -0.03126 C 0.01927 -0.04792 0.05 -0.05603 0.06407 -0.05834 C 0.08282 -0.06667 0.09045 -0.05834 0.10469 -0.05209 C 0.10764 -0.04815 0.11528 -0.03797 0.11875 -0.03542 C 0.12205 -0.03288 0.12604 -0.03288 0.12969 -0.03126 C 0.13854 -0.03218 0.14879 -0.02894 0.15625 -0.03542 C 0.16493 -0.04306 0.17084 -0.0507 0.18125 -0.05417 C 0.19254 -0.06413 0.20278 -0.07547 0.21563 -0.08126 C 0.21962 -0.08936 0.22743 -0.09237 0.23438 -0.09584 C 0.24323 -0.10024 0.25209 -0.1044 0.26094 -0.10834 C 0.26545 -0.11042 0.27049 -0.11042 0.275 -0.11251 C 0.30261 -0.11181 0.37101 -0.12362 0.40469 -0.09376 C 0.40729 -0.08797 0.40816 -0.08079 0.41077 -0.07501 C 0.41528 -0.06621 0.42049 -0.0551 0.42657 -0.04792 C 0.43907 -0.03265 0.4566 -0.01737 0.47188 -0.00834 C 0.48056 -0.00325 0.4908 -6.66667E-6 0.5 0.00416 C 0.51198 0.00347 0.52396 0.00393 0.53594 0.00208 C 0.54202 0.00115 0.55157 -0.01042 0.55157 -0.01042 C 0.55104 -0.01251 0.55157 -0.01598 0.55 -0.01667 C 0.53177 -0.02478 0.53282 -0.00996 0.53282 -0.02292 " pathEditMode="relative" ptsTypes="ffffffffffffffffffffA">
                                      <p:cBhvr>
                                        <p:cTn id="1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назад 3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нце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79512" y="260648"/>
            <a:ext cx="2448272" cy="211812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699792" y="188640"/>
            <a:ext cx="6120000" cy="14400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бывают натюрморты по содержанию изображенных предметов.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4" descr="http://home.cogeco.ca/~babyethan/Images/rrythT-bearB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2708920"/>
            <a:ext cx="3694758" cy="3960000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2" action="ppaction://hlinksldjump" highlightClick="1">
              <a:snd r:embed="rId3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3968" y="1556792"/>
            <a:ext cx="1857594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224" y="1556792"/>
            <a:ext cx="1857594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83968" y="3501008"/>
            <a:ext cx="1857395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88224" y="3501008"/>
            <a:ext cx="1860610" cy="17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14744" y="1571612"/>
            <a:ext cx="244827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14744" y="3500438"/>
            <a:ext cx="244827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72264" y="1571612"/>
            <a:ext cx="191286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72264" y="3500438"/>
            <a:ext cx="192882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923928" y="2996952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494116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4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99695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2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494116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1" name="Рисунок 20" descr="торт1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1259632" y="4653136"/>
            <a:ext cx="1656184" cy="2036825"/>
          </a:xfrm>
          <a:prstGeom prst="rect">
            <a:avLst/>
          </a:prstGeom>
        </p:spPr>
      </p:pic>
      <p:pic>
        <p:nvPicPr>
          <p:cNvPr id="22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00192" y="5517232"/>
            <a:ext cx="2634799" cy="109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2963E-6 C 0.01267 -0.02152 0.02291 -0.04282 0.04166 -0.05555 C 0.04722 -0.05925 0.0526 -0.06458 0.05833 -0.06805 C 0.06059 -0.06944 0.06302 -0.07013 0.06545 -0.07129 C 0.06666 -0.07175 0.0691 -0.07291 0.0691 -0.07291 C 0.09635 -0.07152 0.09323 -0.07291 0.11076 -0.06504 C 0.12101 -0.05555 0.13003 -0.04606 0.13819 -0.03333 C 0.14305 -0.02569 0.14618 -0.01712 0.15121 -0.00949 C 0.15347 -0.00601 0.15451 -0.00115 0.15712 0.00163 C 0.16597 0.01089 0.17743 0.01436 0.18819 0.01598 C 0.20903 0.01389 0.19844 0.01413 0.21198 0.00811 C 0.21632 0.00371 0.21979 0.0007 0.225 -0.00138 C 0.22882 -0.00648 0.23194 -0.00879 0.23698 -0.01111 C 0.24097 -0.01643 0.24566 -0.02013 0.25 -0.02523 C 0.25121 -0.02685 0.2526 -0.02824 0.25364 -0.03009 C 0.25451 -0.03148 0.25486 -0.03333 0.2559 -0.03472 C 0.26267 -0.04374 0.25851 -0.03587 0.26545 -0.04282 C 0.27569 -0.053 0.28611 -0.06296 0.29653 -0.07291 C 0.30642 -0.0824 0.31545 -0.09282 0.32743 -0.09675 C 0.33351 -0.10092 0.33993 -0.10393 0.34653 -0.10624 C 0.36215 -0.12245 0.38212 -0.12847 0.40121 -0.13171 C 0.41788 -0.13124 0.43455 -0.13124 0.45121 -0.13009 C 0.46736 -0.12893 0.48038 -0.11921 0.49531 -0.11411 C 0.50087 -0.10671 0.51041 -0.09675 0.51788 -0.09351 C 0.52673 -0.08518 0.53472 -0.07731 0.54531 -0.07453 C 0.5658 -0.06319 0.56562 -0.06921 0.60121 -0.06805 C 0.60295 -0.06134 0.60503 -0.05416 0.60243 -0.04745 " pathEditMode="relative" ptsTypes="ffffffffffffffffffffffffff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нце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260648"/>
            <a:ext cx="2448272" cy="2118123"/>
          </a:xfrm>
          <a:prstGeom prst="rect">
            <a:avLst/>
          </a:prstGeom>
        </p:spPr>
      </p:pic>
      <p:pic>
        <p:nvPicPr>
          <p:cNvPr id="6" name="Рисунок 5" descr="рарпо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2636912"/>
            <a:ext cx="2952327" cy="36000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699792" y="188640"/>
            <a:ext cx="6120000" cy="1440000"/>
          </a:xfrm>
          <a:prstGeom prst="horizontalScroll">
            <a:avLst/>
          </a:prstGeom>
          <a:solidFill>
            <a:srgbClr val="EA22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Выбери из предложенных картин натюрморт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гшнгш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35696" y="5085184"/>
            <a:ext cx="1337790" cy="576064"/>
          </a:xfrm>
          <a:prstGeom prst="rect">
            <a:avLst/>
          </a:prstGeom>
        </p:spPr>
      </p:pic>
      <p:pic>
        <p:nvPicPr>
          <p:cNvPr id="9" name="Рисунок 8" descr="5кгн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1907704" y="4509120"/>
            <a:ext cx="1005269" cy="920738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7" action="ppaction://hlinksldjump" highlightClick="1">
              <a:snd r:embed="rId8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1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5517232"/>
            <a:ext cx="2634799" cy="1093442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4048" y="2204864"/>
            <a:ext cx="19335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20272" y="2204864"/>
            <a:ext cx="1924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87824" y="2204864"/>
            <a:ext cx="1924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3779912" y="4653136"/>
            <a:ext cx="360000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6136" y="4653136"/>
            <a:ext cx="360000" cy="360040"/>
          </a:xfrm>
          <a:prstGeom prst="ellips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12360" y="4653136"/>
            <a:ext cx="360000" cy="36004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0463 0.00955 -0.01064 0.01476 -0.01526 C 0.01632 -0.01665 0.01823 -0.01642 0.0198 -0.01757 C 0.02848 -0.02405 0.03056 -0.02659 0.03941 -0.03075 C 0.05834 -0.02913 0.0632 -0.03075 0.07709 -0.02405 C 0.07865 -0.02197 0.08004 -0.01919 0.08195 -0.01757 C 0.08351 -0.01619 0.08559 -0.01665 0.08698 -0.01526 C 0.08855 -0.01364 0.08889 -0.01064 0.09028 -0.00879 C 0.09167 -0.00694 0.09358 -0.00578 0.09514 -0.0044 C 0.09618 -0.00231 0.09705 0.00023 0.09844 0.00208 C 0.09983 0.00393 0.10209 0.00439 0.1033 0.00647 C 0.11233 0.0215 0.09601 0.00485 0.1099 0.01734 C 0.11754 0.0326 0.1132 0.02751 0.12136 0.03491 C 0.12466 0.04717 0.12049 0.03699 0.12796 0.0437 C 0.13803 0.05295 0.12761 0.04786 0.13785 0.05456 C 0.14219 0.05757 0.14792 0.05919 0.15261 0.06104 C 0.16216 0.06982 0.17396 0.06913 0.18525 0.07191 C 0.19809 0.07075 0.21424 0.07006 0.22622 0.06104 C 0.22952 0.0585 0.23681 0.05133 0.24098 0.04786 C 0.24271 0.04647 0.24601 0.0437 0.24601 0.0437 C 0.25035 0.03468 0.25573 0.02566 0.26233 0.01965 C 0.26667 0.01063 0.27205 0.00139 0.27882 -0.0044 C 0.28421 -0.01572 0.28698 -0.02104 0.29514 -0.02844 C 0.29966 -0.03723 0.30625 -0.04 0.3132 -0.04601 C 0.33386 -0.06405 0.35764 -0.0696 0.38195 -0.07214 C 0.42743 -0.07075 0.43872 -0.07561 0.47049 -0.06335 C 0.47987 -0.05989 0.48907 -0.05596 0.49844 -0.05249 C 0.50348 -0.05064 0.5132 -0.04601 0.5132 -0.04601 C 0.51684 -0.03861 0.52414 -0.0289 0.52952 -0.02405 C 0.53455 -0.01411 0.53716 -0.00648 0.54428 0 C 0.54705 0.01063 0.5507 0.01803 0.55747 0.02404 C 0.55799 0.02613 0.55868 0.02821 0.55903 0.03052 C 0.55973 0.03422 0.56077 0.04139 0.56077 0.04139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1 -0.00463 0.00955 -0.01064 0.01476 -0.01526 C 0.01632 -0.01665 0.01823 -0.01642 0.0198 -0.01757 C 0.02848 -0.02405 0.03056 -0.02659 0.03941 -0.03075 C 0.05834 -0.02913 0.0632 -0.03075 0.07709 -0.02405 C 0.07865 -0.02197 0.08004 -0.01919 0.08195 -0.01757 C 0.08351 -0.01619 0.08559 -0.01665 0.08698 -0.01526 C 0.08855 -0.01364 0.08889 -0.01064 0.09028 -0.00879 C 0.09167 -0.00694 0.09358 -0.00578 0.09514 -0.0044 C 0.09618 -0.00231 0.09705 0.00023 0.09844 0.00208 C 0.09983 0.00393 0.10209 0.00439 0.1033 0.00647 C 0.11233 0.0215 0.09601 0.00485 0.1099 0.01734 C 0.11754 0.0326 0.1132 0.02751 0.12136 0.03491 C 0.12466 0.04717 0.12049 0.03699 0.12796 0.0437 C 0.13803 0.05295 0.12761 0.04786 0.13785 0.05456 C 0.14219 0.05757 0.14792 0.05919 0.15261 0.06104 C 0.16216 0.06982 0.17396 0.06913 0.18525 0.07191 C 0.19809 0.07075 0.21424 0.07006 0.22622 0.06104 C 0.22952 0.0585 0.23681 0.05133 0.24098 0.04786 C 0.24271 0.04647 0.24601 0.0437 0.24601 0.0437 C 0.25035 0.03468 0.25573 0.02566 0.26233 0.01965 C 0.26667 0.01063 0.27205 0.00139 0.27882 -0.0044 C 0.28421 -0.01572 0.28698 -0.02104 0.29514 -0.02844 C 0.29966 -0.03723 0.30625 -0.04 0.3132 -0.04601 C 0.33386 -0.06405 0.35764 -0.0696 0.38195 -0.07214 C 0.42743 -0.07075 0.43872 -0.07561 0.47049 -0.06335 C 0.47987 -0.05989 0.48907 -0.05596 0.49844 -0.05249 C 0.50348 -0.05064 0.5132 -0.04601 0.5132 -0.04601 C 0.51684 -0.03861 0.52414 -0.0289 0.52952 -0.02405 C 0.53455 -0.01411 0.53716 -0.00648 0.54428 0 C 0.54705 0.01063 0.5507 0.01803 0.55747 0.02404 C 0.55799 0.02613 0.55868 0.02821 0.55903 0.03052 C 0.55973 0.03422 0.56077 0.04139 0.56077 0.04139 " pathEditMode="relative" ptsTypes="ffffffffffffffffffffffffffffffff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mg-fotki.yandex.ru/get/5807/kur-valentina.13d/0_8e782_7467359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солнце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9512" y="260648"/>
            <a:ext cx="2448272" cy="211812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2699792" y="188640"/>
            <a:ext cx="6120000" cy="1440000"/>
          </a:xfrm>
          <a:prstGeom prst="horizontalScroll">
            <a:avLst/>
          </a:prstGeom>
          <a:solidFill>
            <a:srgbClr val="8D42C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 цветовую гамму натюрмортов.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img-fotki.yandex.ru/get/5302/svetlera.3e/0_506ec_84ee8cff_XX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2492896"/>
            <a:ext cx="3126317" cy="3960000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0" y="0"/>
            <a:ext cx="540000" cy="540000"/>
          </a:xfrm>
          <a:prstGeom prst="actionButtonBackPreviou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" name="Рисунок 8" descr="зжщджэд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95736" y="4437112"/>
            <a:ext cx="1608596" cy="122413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016" y="2204864"/>
            <a:ext cx="722400" cy="7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312" y="2204864"/>
            <a:ext cx="715216" cy="7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016" y="4293096"/>
            <a:ext cx="722408" cy="7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08304" y="4293096"/>
            <a:ext cx="712000" cy="7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779912" y="1700808"/>
            <a:ext cx="2520280" cy="180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16216" y="1700808"/>
            <a:ext cx="2374603" cy="180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79912" y="3717032"/>
            <a:ext cx="2520280" cy="180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516216" y="3717032"/>
            <a:ext cx="2304256" cy="18000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516216" y="3140968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2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140968"/>
            <a:ext cx="36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16" y="371703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4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3717032"/>
            <a:ext cx="3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22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00192" y="5517232"/>
            <a:ext cx="2634799" cy="1093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3.69942E-6 C 0.00053 -0.0037 0.00035 -0.0074 0.00157 -0.01087 C 0.004 -0.01804 0.00955 -0.02312 0.01146 -0.03052 C 0.01355 -0.03862 0.01442 -0.04948 0.01806 -0.05665 C 0.01928 -0.05919 0.02153 -0.06081 0.02292 -0.06312 C 0.02535 -0.06729 0.02952 -0.0763 0.02952 -0.0763 C 0.0316 -0.08509 0.03351 -0.08879 0.03942 -0.09388 C 0.04324 -0.10128 0.04601 -0.10405 0.05244 -0.10682 C 0.05955 -0.10613 0.06667 -0.1059 0.07379 -0.10474 C 0.08004 -0.10359 0.08247 -0.09688 0.08855 -0.09388 C 0.09515 -0.09087 0.09185 -0.09226 0.09844 -0.08948 C 0.10417 -0.0844 0.10192 -0.08555 0.10817 -0.08278 C 0.11146 -0.08139 0.11806 -0.07862 0.11806 -0.07862 C 0.129 -0.07931 0.13994 -0.07954 0.15087 -0.0807 C 0.16094 -0.08162 0.16928 -0.08948 0.17865 -0.09388 C 0.20053 -0.13665 0.20001 -0.19792 0.23438 -0.22914 C 0.24011 -0.24047 0.24515 -0.23654 0.25417 -0.24 C 0.26355 -0.2437 0.27223 -0.24833 0.28195 -0.2511 C 0.32292 -0.25018 0.39636 -0.26266 0.44098 -0.22914 C 0.45035 -0.2222 0.45695 -0.21272 0.46563 -0.20509 C 0.47501 -0.18659 0.46251 -0.20833 0.47379 -0.1963 C 0.48386 -0.18544 0.47015 -0.19284 0.48195 -0.18775 C 0.48959 -0.17249 0.48525 -0.17758 0.49341 -0.17018 C 0.50105 -0.15492 0.49775 -0.16139 0.5033 -0.15052 C 0.50435 -0.14844 0.5066 -0.14405 0.5066 -0.14405 C 0.50712 -0.14174 0.50747 -0.13943 0.50817 -0.13734 C 0.50903 -0.13503 0.51077 -0.13341 0.51146 -0.13087 C 0.51546 -0.11607 0.5139 -0.11538 0.51633 -0.10243 C 0.5191 -0.08763 0.52344 -0.07376 0.52622 -0.05896 C 0.52709 -0.04717 0.52952 -0.03561 0.52952 -0.02382 C 0.52952 -0.00162 0.52136 0.01757 0.5099 0.03283 C 0.50938 0.03491 0.50921 0.03745 0.50817 0.0393 C 0.50695 0.04138 0.50383 0.04115 0.5033 0.0437 C 0.50261 0.04716 0.50487 0.05456 0.50487 0.05456 " pathEditMode="relative" ptsTypes="fffffffffffffffffffffffffffffffff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musical-sad.ucoz.ru/_fr/1/0793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content.mycutegraphics.com/graphics/art/blank-paint-ease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12167" y="260648"/>
            <a:ext cx="4678741" cy="6274021"/>
          </a:xfrm>
          <a:prstGeom prst="rect">
            <a:avLst/>
          </a:prstGeom>
          <a:noFill/>
        </p:spPr>
      </p:pic>
      <p:pic>
        <p:nvPicPr>
          <p:cNvPr id="6" name="Picture 5" descr="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272854"/>
            <a:ext cx="3165150" cy="458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олнце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64288" y="260648"/>
            <a:ext cx="1656184" cy="1508261"/>
          </a:xfrm>
          <a:prstGeom prst="rect">
            <a:avLst/>
          </a:prstGeom>
        </p:spPr>
      </p:pic>
      <p:pic>
        <p:nvPicPr>
          <p:cNvPr id="8" name="Picture 6" descr="http://www.monsterart.ru/resources/png/flowers/flower1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8144" y="3212976"/>
            <a:ext cx="1872208" cy="2730543"/>
          </a:xfrm>
          <a:prstGeom prst="rect">
            <a:avLst/>
          </a:prstGeom>
          <a:noFill/>
        </p:spPr>
      </p:pic>
      <p:pic>
        <p:nvPicPr>
          <p:cNvPr id="9" name="Picture 24" descr="http://www.vodovoz.ru/pics/cats/pic545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264" y="3212976"/>
            <a:ext cx="1624908" cy="2474860"/>
          </a:xfrm>
          <a:prstGeom prst="rect">
            <a:avLst/>
          </a:prstGeom>
          <a:noFill/>
        </p:spPr>
      </p:pic>
      <p:pic>
        <p:nvPicPr>
          <p:cNvPr id="10" name="Рисунок 9" descr="торт1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588224" y="4005064"/>
            <a:ext cx="1346677" cy="1656184"/>
          </a:xfrm>
          <a:prstGeom prst="rect">
            <a:avLst/>
          </a:prstGeom>
        </p:spPr>
      </p:pic>
      <p:pic>
        <p:nvPicPr>
          <p:cNvPr id="11" name="Рисунок 10" descr="зжщджэд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452320" y="4437112"/>
            <a:ext cx="1273529" cy="969151"/>
          </a:xfrm>
          <a:prstGeom prst="rect">
            <a:avLst/>
          </a:prstGeom>
        </p:spPr>
      </p:pic>
      <p:pic>
        <p:nvPicPr>
          <p:cNvPr id="12" name="Picture 20" descr="http://img-fotki.yandex.ru/get/4612/89635038.69e/0_72067_7dcd0b07_X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8144" y="5085184"/>
            <a:ext cx="2808312" cy="1165450"/>
          </a:xfrm>
          <a:prstGeom prst="rect">
            <a:avLst/>
          </a:prstGeom>
          <a:noFill/>
        </p:spPr>
      </p:pic>
      <p:pic>
        <p:nvPicPr>
          <p:cNvPr id="13" name="Рисунок 12" descr="гшнгш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012160" y="4932308"/>
            <a:ext cx="1023918" cy="440908"/>
          </a:xfrm>
          <a:prstGeom prst="rect">
            <a:avLst/>
          </a:prstGeom>
        </p:spPr>
      </p:pic>
      <p:pic>
        <p:nvPicPr>
          <p:cNvPr id="14" name="Рисунок 13" descr="5кгн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flipH="1">
            <a:off x="6012160" y="4509120"/>
            <a:ext cx="769412" cy="704714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noaction" highlightClick="1">
              <a:snd r:embed="rId13" name="click.wav"/>
            </a:hlinkClick>
          </p:cNvPr>
          <p:cNvSpPr/>
          <p:nvPr/>
        </p:nvSpPr>
        <p:spPr>
          <a:xfrm>
            <a:off x="8604000" y="6318000"/>
            <a:ext cx="540000" cy="540000"/>
          </a:xfrm>
          <a:prstGeom prst="actionButtonForwardNex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Придумай название для натюрморта кота Леопольда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1.79191E-6 L -0.38594 -0.36717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43353E-6 L -0.33854 -0.31468 " pathEditMode="relative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74566E-6 L -0.36215 -0.28324 " pathEditMode="relative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8208E-6 L -0.34653 -0.24116 " pathEditMode="relative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32 -0.25179 " pathEditMode="relative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232 -0.25179 " pathEditMode="relative" ptsTypes="AA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Интерактивная игра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Сафонова</dc:creator>
  <cp:lastModifiedBy>Марина Сафонова</cp:lastModifiedBy>
  <cp:revision>1</cp:revision>
  <dcterms:created xsi:type="dcterms:W3CDTF">2013-05-21T16:29:58Z</dcterms:created>
  <dcterms:modified xsi:type="dcterms:W3CDTF">2013-05-21T16:33:15Z</dcterms:modified>
</cp:coreProperties>
</file>