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68" r:id="rId15"/>
    <p:sldId id="266" r:id="rId16"/>
    <p:sldId id="270" r:id="rId17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1736" y="214290"/>
            <a:ext cx="4127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C00000"/>
                </a:solidFill>
              </a:rPr>
              <a:t>Муниципальное дошкольное образовательное учреждение</a:t>
            </a:r>
          </a:p>
          <a:p>
            <a:r>
              <a:rPr lang="ru-RU" sz="1200" dirty="0" smtClean="0">
                <a:solidFill>
                  <a:srgbClr val="C00000"/>
                </a:solidFill>
              </a:rPr>
              <a:t>   «Центр развития ребенка – детский сад №17 «Ладушки»</a:t>
            </a:r>
          </a:p>
          <a:p>
            <a:r>
              <a:rPr lang="ru-RU" sz="1200" dirty="0" smtClean="0">
                <a:solidFill>
                  <a:srgbClr val="C00000"/>
                </a:solidFill>
              </a:rPr>
              <a:t>                       г.Вольска Саратовской области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3428992" y="235743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6078" y="2786058"/>
            <a:ext cx="74318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«Мамины помощники»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43636" y="5214950"/>
            <a:ext cx="25717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Презентацию подготовила: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Минина О.Г.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воспитатель,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высшая квалификационная 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категория</a:t>
            </a:r>
            <a:endParaRPr lang="ru-RU" sz="1400" b="1" dirty="0">
              <a:solidFill>
                <a:srgbClr val="C00000"/>
              </a:solidFill>
            </a:endParaRPr>
          </a:p>
        </p:txBody>
      </p:sp>
      <p:pic>
        <p:nvPicPr>
          <p:cNvPr id="2052" name="Picture 4" descr="http://im5-tub-ru.yandex.net/i?id=393071957-3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500570"/>
            <a:ext cx="1562104" cy="18573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C:\Users\Вадим\Desktop\фото оля\ь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642918"/>
            <a:ext cx="1285884" cy="17145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6-tub-ru.yandex.net/i?id=361824998-7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500042"/>
            <a:ext cx="2571768" cy="25717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143504" y="3643314"/>
            <a:ext cx="31432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Мама очень устает.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Дома дел невпроворот.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Я одна у мамы дочь,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Постараюсь ей помочь.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4-tub-ru.yandex.net/i?id=586590722-2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929066"/>
            <a:ext cx="3048008" cy="23574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532" name="Picture 4" descr="http://im4-tub-ru.yandex.net/i?id=617978964-0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500042"/>
            <a:ext cx="2500330" cy="25717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6286512" y="500042"/>
            <a:ext cx="22860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Мама ёлку наряжала,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Аня маме помогала.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Подавала ей игрушки,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Звезды, шарики, хлопушки.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А потом гостей позвали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И у ёлочки сплясали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://im3-tub-ru.yandex.net/i?id=519481867-5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571480"/>
            <a:ext cx="3857652" cy="30003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5786446" y="4572008"/>
            <a:ext cx="3143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Я посуду мыла,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Чашечку разбила,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Мама не ругала,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Так и с ней бывало.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3-tub-ru.yandex.net/i?id=362165387-5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4"/>
            <a:ext cx="3071834" cy="26270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5786446" y="3429000"/>
            <a:ext cx="2386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Я гладить учусь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И варить и стирать……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im7-tub-ru.yandex.net/i?id=230166314-1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429000"/>
            <a:ext cx="3571900" cy="30003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6143636" y="1285860"/>
            <a:ext cx="25717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Чтобы было все красиво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Был цветущим огород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Вам на радость, всем на диво,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Нужен тщательный уход.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m8-tub-ru.yandex.net/i?id=266059726-6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500042"/>
            <a:ext cx="2786072" cy="27860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857356" y="4286256"/>
            <a:ext cx="40719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Ищут зёрнышки подружки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С хохолками на макушке.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От крыльца недалеко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Раздаётся: КО-КО-КО!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im4-tub-ru.yandex.net/i?id=126223599-3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929066"/>
            <a:ext cx="3643338" cy="27146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http://im8-tub-ru.yandex.net/i?id=526292565-6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500042"/>
            <a:ext cx="3714744" cy="26432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 flipH="1">
            <a:off x="6715140" y="3857628"/>
            <a:ext cx="1785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Пока папа на работе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Кран придется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починить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6572264" y="5072074"/>
            <a:ext cx="1500198" cy="14287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928794" y="785794"/>
            <a:ext cx="3811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 братом мы гуляем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Маме помогаем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3357554" y="1643050"/>
            <a:ext cx="45719" cy="7143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8-tub-ru.yandex.net/i?id=235476108-2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28604"/>
            <a:ext cx="2938468" cy="23574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http://im2-tub-ru.yandex.net/i?id=499118003-2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214818"/>
            <a:ext cx="1962157" cy="22574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500166" y="1214422"/>
            <a:ext cx="4000528" cy="4077117"/>
          </a:xfrm>
          <a:prstGeom prst="snip2Diag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Не мешайте нам сейчас, 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Стирка срочная у нас! 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Я и </a:t>
            </a:r>
            <a:r>
              <a:rPr lang="ru-RU" sz="2400" b="1" dirty="0" err="1" smtClean="0">
                <a:solidFill>
                  <a:srgbClr val="7030A0"/>
                </a:solidFill>
              </a:rPr>
              <a:t>мама,мы</a:t>
            </a:r>
            <a:r>
              <a:rPr lang="ru-RU" sz="2400" b="1" dirty="0" smtClean="0">
                <a:solidFill>
                  <a:srgbClr val="7030A0"/>
                </a:solidFill>
              </a:rPr>
              <a:t> вдвоём, 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Управляемся с бельём! 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Я развесила бельё 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err="1" smtClean="0">
                <a:solidFill>
                  <a:srgbClr val="7030A0"/>
                </a:solidFill>
              </a:rPr>
              <a:t>Куклино</a:t>
            </a:r>
            <a:r>
              <a:rPr lang="ru-RU" sz="2400" b="1" dirty="0" smtClean="0">
                <a:solidFill>
                  <a:srgbClr val="7030A0"/>
                </a:solidFill>
              </a:rPr>
              <a:t> и </a:t>
            </a:r>
            <a:r>
              <a:rPr lang="ru-RU" sz="2400" b="1" dirty="0" err="1" smtClean="0">
                <a:solidFill>
                  <a:srgbClr val="7030A0"/>
                </a:solidFill>
              </a:rPr>
              <a:t>мишкино</a:t>
            </a:r>
            <a:r>
              <a:rPr lang="ru-RU" sz="2400" b="1" dirty="0" smtClean="0">
                <a:solidFill>
                  <a:srgbClr val="7030A0"/>
                </a:solidFill>
              </a:rPr>
              <a:t>, 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Мама вешает моё 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И ещё </a:t>
            </a:r>
            <a:r>
              <a:rPr lang="ru-RU" sz="2400" b="1" dirty="0" err="1" smtClean="0">
                <a:solidFill>
                  <a:srgbClr val="7030A0"/>
                </a:solidFill>
              </a:rPr>
              <a:t>братишкино</a:t>
            </a:r>
            <a:r>
              <a:rPr lang="ru-RU" sz="2400" b="1" dirty="0" smtClean="0">
                <a:solidFill>
                  <a:srgbClr val="7030A0"/>
                </a:solidFill>
              </a:rPr>
              <a:t>! 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3-tub-ru.yandex.net/i?id=337180872-4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544794"/>
            <a:ext cx="3286147" cy="30270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364" name="Picture 4" descr="http://im2-tub-ru.yandex.net/i?id=178000881-3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4572008"/>
            <a:ext cx="2352684" cy="1785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5643570" y="2413338"/>
            <a:ext cx="30718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Вместе с Вовкой братаном пылесосили мы дом: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Кресло, стулья и диван, шапку, шкаф и чемодан…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А ещё хотели после мы кота пропылесосить,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Только Васька - кот удрал, от испуга так орал,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4-tub-ru.yandex.net/i?id=271232775-6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714752"/>
            <a:ext cx="3181359" cy="27146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4000496" y="500043"/>
            <a:ext cx="28575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Я сегодня помогала.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Все из лейки поливала.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Все деревья во дворе..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Все травинки на земле..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Клумбы тоже поливала.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Всех водой я угощала...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Я песочек помочила.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Детвора меня просила..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4-tub-ru.yandex.net/i?id=424482436-2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571480"/>
            <a:ext cx="3214710" cy="29289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929322" y="2857496"/>
            <a:ext cx="26431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Наша мама на работе, 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На работе старший брат. 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- Сколько у тебя заботы, - 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Мне соседи говорят. 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Мы решили за дело взяться. 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Если мамы долго нет, 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Должен кто-то постараться 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Приготовить нам обед. 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0-tub-ru.yandex.net/i?id=460501799-1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642918"/>
            <a:ext cx="3071819" cy="30003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071670" y="3500438"/>
            <a:ext cx="30003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7030A0"/>
                </a:solidFill>
              </a:rPr>
              <a:t>Мамин </a:t>
            </a:r>
            <a:r>
              <a:rPr lang="ru-RU" b="1" dirty="0" err="1" smtClean="0">
                <a:solidFill>
                  <a:srgbClr val="7030A0"/>
                </a:solidFill>
              </a:rPr>
              <a:t>трyд</a:t>
            </a:r>
            <a:r>
              <a:rPr lang="ru-RU" b="1" dirty="0" smtClean="0">
                <a:solidFill>
                  <a:srgbClr val="7030A0"/>
                </a:solidFill>
              </a:rPr>
              <a:t> я </a:t>
            </a:r>
            <a:r>
              <a:rPr lang="ru-RU" b="1" dirty="0" err="1" smtClean="0">
                <a:solidFill>
                  <a:srgbClr val="7030A0"/>
                </a:solidFill>
              </a:rPr>
              <a:t>берегy</a:t>
            </a:r>
            <a:r>
              <a:rPr lang="ru-RU" b="1" dirty="0" smtClean="0">
                <a:solidFill>
                  <a:srgbClr val="7030A0"/>
                </a:solidFill>
              </a:rPr>
              <a:t>,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Помогаю, чем </a:t>
            </a:r>
            <a:r>
              <a:rPr lang="ru-RU" b="1" dirty="0" err="1" smtClean="0">
                <a:solidFill>
                  <a:srgbClr val="7030A0"/>
                </a:solidFill>
              </a:rPr>
              <a:t>могy</a:t>
            </a:r>
            <a:r>
              <a:rPr lang="ru-RU" b="1" dirty="0" smtClean="0">
                <a:solidFill>
                  <a:srgbClr val="7030A0"/>
                </a:solidFill>
              </a:rPr>
              <a:t>.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Нынче мама на обед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Наготовила котлет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И сказала: «</a:t>
            </a:r>
            <a:r>
              <a:rPr lang="ru-RU" b="1" dirty="0" err="1" smtClean="0">
                <a:solidFill>
                  <a:srgbClr val="7030A0"/>
                </a:solidFill>
              </a:rPr>
              <a:t>Слyшай</a:t>
            </a:r>
            <a:r>
              <a:rPr lang="ru-RU" b="1" dirty="0" smtClean="0">
                <a:solidFill>
                  <a:srgbClr val="7030A0"/>
                </a:solidFill>
              </a:rPr>
              <a:t>,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err="1" smtClean="0">
                <a:solidFill>
                  <a:srgbClr val="7030A0"/>
                </a:solidFill>
              </a:rPr>
              <a:t>Вырyчи</a:t>
            </a:r>
            <a:r>
              <a:rPr lang="ru-RU" b="1" dirty="0" smtClean="0">
                <a:solidFill>
                  <a:srgbClr val="7030A0"/>
                </a:solidFill>
              </a:rPr>
              <a:t>, </a:t>
            </a:r>
            <a:r>
              <a:rPr lang="ru-RU" b="1" dirty="0" err="1" smtClean="0">
                <a:solidFill>
                  <a:srgbClr val="7030A0"/>
                </a:solidFill>
              </a:rPr>
              <a:t>покyшай</a:t>
            </a:r>
            <a:r>
              <a:rPr lang="ru-RU" b="1" dirty="0" smtClean="0">
                <a:solidFill>
                  <a:srgbClr val="7030A0"/>
                </a:solidFill>
              </a:rPr>
              <a:t>!»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Я поел немного,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Разве не подмога? 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8-tub-ru.yandex.net/i?id=622745059-6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071810"/>
            <a:ext cx="2428892" cy="22860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929322" y="928670"/>
            <a:ext cx="2786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Маме, маме помогаю,</a:t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chemeClr val="accent2"/>
                </a:solidFill>
              </a:rPr>
              <a:t>Мою я посуду.</a:t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chemeClr val="accent2"/>
                </a:solidFill>
              </a:rPr>
              <a:t>Кто же будет помогать,</a:t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chemeClr val="accent2"/>
                </a:solidFill>
              </a:rPr>
              <a:t>Если я не буду? 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7-tub-ru.yandex.net/i?id=161119363-5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429000"/>
            <a:ext cx="3190884" cy="28575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357818" y="1000108"/>
            <a:ext cx="30718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r>
              <a:rPr lang="ru-RU" b="1" dirty="0" smtClean="0">
                <a:solidFill>
                  <a:srgbClr val="0070C0"/>
                </a:solidFill>
              </a:rPr>
              <a:t>У меня уехал папа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    далеко.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    Мне без папы,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    если честно,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    нелегко.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111</Words>
  <Application>Microsoft Office PowerPoint</Application>
  <PresentationFormat>Экран (4:3)</PresentationFormat>
  <Paragraphs>30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Вадим</cp:lastModifiedBy>
  <cp:revision>23</cp:revision>
  <dcterms:modified xsi:type="dcterms:W3CDTF">2012-12-16T12:54:25Z</dcterms:modified>
</cp:coreProperties>
</file>