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66" r:id="rId4"/>
    <p:sldId id="267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5B634-5B7B-46A8-B30B-3D348A54D5E4}" type="datetimeFigureOut">
              <a:rPr lang="ru-RU" smtClean="0"/>
              <a:pPr/>
              <a:t>19.11.2011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BC9EBA-802B-4BE2-91DF-07187E94EEC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rot="5400000">
            <a:off x="928686" y="3429000"/>
            <a:ext cx="685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0" y="3357562"/>
            <a:ext cx="94297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Рисунок 5" descr="00000000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42910" y="500042"/>
            <a:ext cx="2857518" cy="2143139"/>
          </a:xfrm>
          <a:prstGeom prst="rect">
            <a:avLst/>
          </a:prstGeom>
        </p:spPr>
      </p:pic>
      <p:pic>
        <p:nvPicPr>
          <p:cNvPr id="9" name="Рисунок 8" descr="000000008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429256" y="500042"/>
            <a:ext cx="2857518" cy="2143139"/>
          </a:xfrm>
          <a:prstGeom prst="rect">
            <a:avLst/>
          </a:prstGeom>
        </p:spPr>
      </p:pic>
      <p:pic>
        <p:nvPicPr>
          <p:cNvPr id="12" name="Рисунок 11" descr="a9369f46dee4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142976" y="3765456"/>
            <a:ext cx="1285884" cy="238516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57356" y="134315"/>
            <a:ext cx="1143008" cy="1365859"/>
          </a:xfrm>
          <a:prstGeom prst="rect">
            <a:avLst/>
          </a:prstGeom>
        </p:spPr>
      </p:pic>
      <p:pic>
        <p:nvPicPr>
          <p:cNvPr id="3" name="Рисунок 2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714488"/>
            <a:ext cx="1143008" cy="1365859"/>
          </a:xfrm>
          <a:prstGeom prst="rect">
            <a:avLst/>
          </a:prstGeom>
        </p:spPr>
      </p:pic>
      <p:pic>
        <p:nvPicPr>
          <p:cNvPr id="4" name="Рисунок 3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20" y="134315"/>
            <a:ext cx="1143008" cy="1365859"/>
          </a:xfrm>
          <a:prstGeom prst="rect">
            <a:avLst/>
          </a:prstGeom>
        </p:spPr>
      </p:pic>
      <p:pic>
        <p:nvPicPr>
          <p:cNvPr id="5" name="Рисунок 4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57554" y="142852"/>
            <a:ext cx="1076081" cy="1285884"/>
          </a:xfrm>
          <a:prstGeom prst="rect">
            <a:avLst/>
          </a:prstGeom>
        </p:spPr>
      </p:pic>
      <p:pic>
        <p:nvPicPr>
          <p:cNvPr id="6" name="Рисунок 5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86116" y="1771998"/>
            <a:ext cx="1122318" cy="1341135"/>
          </a:xfrm>
          <a:prstGeom prst="rect">
            <a:avLst/>
          </a:prstGeom>
        </p:spPr>
      </p:pic>
      <p:pic>
        <p:nvPicPr>
          <p:cNvPr id="7" name="Рисунок 6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714488"/>
            <a:ext cx="1110662" cy="1327207"/>
          </a:xfrm>
          <a:prstGeom prst="rect">
            <a:avLst/>
          </a:prstGeom>
        </p:spPr>
      </p:pic>
      <p:pic>
        <p:nvPicPr>
          <p:cNvPr id="8" name="Рисунок 7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8148" y="1700560"/>
            <a:ext cx="1071570" cy="1280493"/>
          </a:xfrm>
          <a:prstGeom prst="rect">
            <a:avLst/>
          </a:prstGeom>
        </p:spPr>
      </p:pic>
      <p:pic>
        <p:nvPicPr>
          <p:cNvPr id="9" name="Рисунок 8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00826" y="747142"/>
            <a:ext cx="1143008" cy="1365859"/>
          </a:xfrm>
          <a:prstGeom prst="rect">
            <a:avLst/>
          </a:prstGeom>
        </p:spPr>
      </p:pic>
      <p:pic>
        <p:nvPicPr>
          <p:cNvPr id="10" name="Рисунок 9" descr="снеговик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2066" y="128924"/>
            <a:ext cx="1071570" cy="1280493"/>
          </a:xfrm>
          <a:prstGeom prst="rect">
            <a:avLst/>
          </a:prstGeom>
        </p:spPr>
      </p:pic>
      <p:cxnSp>
        <p:nvCxnSpPr>
          <p:cNvPr id="12" name="Прямая соединительная линия 11"/>
          <p:cNvCxnSpPr/>
          <p:nvPr/>
        </p:nvCxnSpPr>
        <p:spPr>
          <a:xfrm rot="5400000">
            <a:off x="1178707" y="3464707"/>
            <a:ext cx="6715148" cy="7143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-142908" y="3429000"/>
            <a:ext cx="9572692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Рисунок 20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643314"/>
            <a:ext cx="1040128" cy="1142998"/>
          </a:xfrm>
          <a:prstGeom prst="rect">
            <a:avLst/>
          </a:prstGeom>
        </p:spPr>
      </p:pic>
      <p:pic>
        <p:nvPicPr>
          <p:cNvPr id="22" name="Рисунок 21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857356" y="4286256"/>
            <a:ext cx="1040128" cy="1142998"/>
          </a:xfrm>
          <a:prstGeom prst="rect">
            <a:avLst/>
          </a:prstGeom>
        </p:spPr>
      </p:pic>
      <p:pic>
        <p:nvPicPr>
          <p:cNvPr id="23" name="Рисунок 22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3714752"/>
            <a:ext cx="1040128" cy="1142998"/>
          </a:xfrm>
          <a:prstGeom prst="rect">
            <a:avLst/>
          </a:prstGeom>
        </p:spPr>
      </p:pic>
      <p:pic>
        <p:nvPicPr>
          <p:cNvPr id="24" name="Рисунок 23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4929198"/>
            <a:ext cx="1040128" cy="1142998"/>
          </a:xfrm>
          <a:prstGeom prst="rect">
            <a:avLst/>
          </a:prstGeom>
        </p:spPr>
      </p:pic>
      <p:pic>
        <p:nvPicPr>
          <p:cNvPr id="25" name="Рисунок 24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357554" y="5000636"/>
            <a:ext cx="1040128" cy="1142998"/>
          </a:xfrm>
          <a:prstGeom prst="rect">
            <a:avLst/>
          </a:prstGeom>
        </p:spPr>
      </p:pic>
      <p:pic>
        <p:nvPicPr>
          <p:cNvPr id="27" name="Рисунок 26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214950"/>
            <a:ext cx="1040128" cy="1142998"/>
          </a:xfrm>
          <a:prstGeom prst="rect">
            <a:avLst/>
          </a:prstGeom>
        </p:spPr>
      </p:pic>
      <p:pic>
        <p:nvPicPr>
          <p:cNvPr id="28" name="Рисунок 27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0694" y="3643314"/>
            <a:ext cx="1040128" cy="1142998"/>
          </a:xfrm>
          <a:prstGeom prst="rect">
            <a:avLst/>
          </a:prstGeom>
        </p:spPr>
      </p:pic>
      <p:pic>
        <p:nvPicPr>
          <p:cNvPr id="29" name="Рисунок 28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357818" y="5000636"/>
            <a:ext cx="1040128" cy="1142998"/>
          </a:xfrm>
          <a:prstGeom prst="rect">
            <a:avLst/>
          </a:prstGeom>
        </p:spPr>
      </p:pic>
      <p:pic>
        <p:nvPicPr>
          <p:cNvPr id="30" name="Рисунок 29" descr="снежин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3643314"/>
            <a:ext cx="1040128" cy="1142998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149405"/>
            <a:ext cx="857256" cy="1231689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 rot="5400000">
            <a:off x="1000112" y="3571888"/>
            <a:ext cx="7143776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3429000"/>
            <a:ext cx="9429784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643174" y="142852"/>
            <a:ext cx="857256" cy="1231689"/>
          </a:xfrm>
          <a:prstGeom prst="rect">
            <a:avLst/>
          </a:prstGeom>
        </p:spPr>
      </p:pic>
      <p:pic>
        <p:nvPicPr>
          <p:cNvPr id="8" name="Рисунок 7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14840" y="2000240"/>
            <a:ext cx="911538" cy="1309680"/>
          </a:xfrm>
          <a:prstGeom prst="rect">
            <a:avLst/>
          </a:prstGeom>
        </p:spPr>
      </p:pic>
      <p:pic>
        <p:nvPicPr>
          <p:cNvPr id="10" name="Рисунок 9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786" y="1040343"/>
            <a:ext cx="833813" cy="1198007"/>
          </a:xfrm>
          <a:prstGeom prst="rect">
            <a:avLst/>
          </a:prstGeom>
        </p:spPr>
      </p:pic>
      <p:pic>
        <p:nvPicPr>
          <p:cNvPr id="11" name="Рисунок 10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80446"/>
            <a:ext cx="905251" cy="1300648"/>
          </a:xfrm>
          <a:prstGeom prst="rect">
            <a:avLst/>
          </a:prstGeom>
        </p:spPr>
      </p:pic>
      <p:pic>
        <p:nvPicPr>
          <p:cNvPr id="12" name="Рисунок 11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1928802"/>
            <a:ext cx="905251" cy="1300648"/>
          </a:xfrm>
          <a:prstGeom prst="rect">
            <a:avLst/>
          </a:prstGeom>
        </p:spPr>
      </p:pic>
      <p:pic>
        <p:nvPicPr>
          <p:cNvPr id="13" name="Рисунок 12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728" y="1928802"/>
            <a:ext cx="928694" cy="1334330"/>
          </a:xfrm>
          <a:prstGeom prst="rect">
            <a:avLst/>
          </a:prstGeom>
        </p:spPr>
      </p:pic>
      <p:pic>
        <p:nvPicPr>
          <p:cNvPr id="14" name="Рисунок 13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00166" y="149405"/>
            <a:ext cx="857256" cy="1231689"/>
          </a:xfrm>
          <a:prstGeom prst="rect">
            <a:avLst/>
          </a:prstGeom>
        </p:spPr>
      </p:pic>
      <p:pic>
        <p:nvPicPr>
          <p:cNvPr id="15" name="Рисунок 14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1928802"/>
            <a:ext cx="928694" cy="1334330"/>
          </a:xfrm>
          <a:prstGeom prst="rect">
            <a:avLst/>
          </a:prstGeom>
        </p:spPr>
      </p:pic>
      <p:pic>
        <p:nvPicPr>
          <p:cNvPr id="16" name="Рисунок 15" descr="kloun_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1071546"/>
            <a:ext cx="762375" cy="1095366"/>
          </a:xfrm>
          <a:prstGeom prst="rect">
            <a:avLst/>
          </a:prstGeom>
        </p:spPr>
      </p:pic>
      <p:pic>
        <p:nvPicPr>
          <p:cNvPr id="17" name="Рисунок 16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357950" y="4572008"/>
            <a:ext cx="1334048" cy="819152"/>
          </a:xfrm>
          <a:prstGeom prst="rect">
            <a:avLst/>
          </a:prstGeom>
        </p:spPr>
      </p:pic>
      <p:pic>
        <p:nvPicPr>
          <p:cNvPr id="18" name="Рисунок 17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3786190"/>
            <a:ext cx="1334048" cy="819152"/>
          </a:xfrm>
          <a:prstGeom prst="rect">
            <a:avLst/>
          </a:prstGeom>
        </p:spPr>
      </p:pic>
      <p:pic>
        <p:nvPicPr>
          <p:cNvPr id="19" name="Рисунок 18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143240" y="3643314"/>
            <a:ext cx="1334048" cy="819152"/>
          </a:xfrm>
          <a:prstGeom prst="rect">
            <a:avLst/>
          </a:prstGeom>
        </p:spPr>
      </p:pic>
      <p:pic>
        <p:nvPicPr>
          <p:cNvPr id="20" name="Рисунок 19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09952" y="5572140"/>
            <a:ext cx="1334048" cy="819152"/>
          </a:xfrm>
          <a:prstGeom prst="rect">
            <a:avLst/>
          </a:prstGeom>
        </p:spPr>
      </p:pic>
      <p:pic>
        <p:nvPicPr>
          <p:cNvPr id="21" name="Рисунок 20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571876"/>
            <a:ext cx="1334048" cy="819152"/>
          </a:xfrm>
          <a:prstGeom prst="rect">
            <a:avLst/>
          </a:prstGeom>
        </p:spPr>
      </p:pic>
      <p:pic>
        <p:nvPicPr>
          <p:cNvPr id="22" name="Рисунок 21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728" y="3571876"/>
            <a:ext cx="1334048" cy="819152"/>
          </a:xfrm>
          <a:prstGeom prst="rect">
            <a:avLst/>
          </a:prstGeom>
        </p:spPr>
      </p:pic>
      <p:pic>
        <p:nvPicPr>
          <p:cNvPr id="23" name="Рисунок 22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85786" y="4572008"/>
            <a:ext cx="1334048" cy="819152"/>
          </a:xfrm>
          <a:prstGeom prst="rect">
            <a:avLst/>
          </a:prstGeom>
        </p:spPr>
      </p:pic>
      <p:pic>
        <p:nvPicPr>
          <p:cNvPr id="24" name="Рисунок 23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357290" y="5643578"/>
            <a:ext cx="1334048" cy="819152"/>
          </a:xfrm>
          <a:prstGeom prst="rect">
            <a:avLst/>
          </a:prstGeom>
        </p:spPr>
      </p:pic>
      <p:pic>
        <p:nvPicPr>
          <p:cNvPr id="25" name="Рисунок 24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643578"/>
            <a:ext cx="1334048" cy="819152"/>
          </a:xfrm>
          <a:prstGeom prst="rect">
            <a:avLst/>
          </a:prstGeom>
        </p:spPr>
      </p:pic>
      <p:pic>
        <p:nvPicPr>
          <p:cNvPr id="26" name="Рисунок 25" descr="чашка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5715016"/>
            <a:ext cx="1334048" cy="819152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rot="5400000">
            <a:off x="964393" y="3607607"/>
            <a:ext cx="7215214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142844" y="3429000"/>
            <a:ext cx="9286940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71143"/>
            <a:ext cx="1214414" cy="1138513"/>
          </a:xfrm>
          <a:prstGeom prst="rect">
            <a:avLst/>
          </a:prstGeom>
        </p:spPr>
      </p:pic>
      <p:pic>
        <p:nvPicPr>
          <p:cNvPr id="10" name="Рисунок 9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1142984"/>
            <a:ext cx="1168391" cy="1095366"/>
          </a:xfrm>
          <a:prstGeom prst="rect">
            <a:avLst/>
          </a:prstGeom>
        </p:spPr>
      </p:pic>
      <p:pic>
        <p:nvPicPr>
          <p:cNvPr id="11" name="Рисунок 10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43636" y="1071546"/>
            <a:ext cx="1092190" cy="1023928"/>
          </a:xfrm>
          <a:prstGeom prst="rect">
            <a:avLst/>
          </a:prstGeom>
        </p:spPr>
      </p:pic>
      <p:pic>
        <p:nvPicPr>
          <p:cNvPr id="12" name="Рисунок 11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929190" y="1857364"/>
            <a:ext cx="1143008" cy="1071570"/>
          </a:xfrm>
          <a:prstGeom prst="rect">
            <a:avLst/>
          </a:prstGeom>
        </p:spPr>
      </p:pic>
      <p:pic>
        <p:nvPicPr>
          <p:cNvPr id="13" name="Рисунок 12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3438" y="214290"/>
            <a:ext cx="1168391" cy="1095366"/>
          </a:xfrm>
          <a:prstGeom prst="rect">
            <a:avLst/>
          </a:prstGeom>
        </p:spPr>
      </p:pic>
      <p:pic>
        <p:nvPicPr>
          <p:cNvPr id="14" name="Рисунок 13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285728"/>
            <a:ext cx="1092190" cy="1023928"/>
          </a:xfrm>
          <a:prstGeom prst="rect">
            <a:avLst/>
          </a:prstGeom>
        </p:spPr>
      </p:pic>
      <p:pic>
        <p:nvPicPr>
          <p:cNvPr id="15" name="Рисунок 14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43834" y="1785926"/>
            <a:ext cx="1168391" cy="1095366"/>
          </a:xfrm>
          <a:prstGeom prst="rect">
            <a:avLst/>
          </a:prstGeom>
        </p:spPr>
      </p:pic>
      <p:pic>
        <p:nvPicPr>
          <p:cNvPr id="16" name="Рисунок 15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857364"/>
            <a:ext cx="1244592" cy="1166804"/>
          </a:xfrm>
          <a:prstGeom prst="rect">
            <a:avLst/>
          </a:prstGeom>
        </p:spPr>
      </p:pic>
      <p:pic>
        <p:nvPicPr>
          <p:cNvPr id="17" name="Рисунок 16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143240" y="2000240"/>
            <a:ext cx="1143008" cy="1071570"/>
          </a:xfrm>
          <a:prstGeom prst="rect">
            <a:avLst/>
          </a:prstGeom>
        </p:spPr>
      </p:pic>
      <p:pic>
        <p:nvPicPr>
          <p:cNvPr id="18" name="Рисунок 17" descr="собака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28926" y="214290"/>
            <a:ext cx="1143008" cy="1071570"/>
          </a:xfrm>
          <a:prstGeom prst="rect">
            <a:avLst/>
          </a:prstGeom>
        </p:spPr>
      </p:pic>
      <p:pic>
        <p:nvPicPr>
          <p:cNvPr id="20" name="Рисунок 19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3714752"/>
            <a:ext cx="776566" cy="1063614"/>
          </a:xfrm>
          <a:prstGeom prst="rect">
            <a:avLst/>
          </a:prstGeom>
        </p:spPr>
      </p:pic>
      <p:pic>
        <p:nvPicPr>
          <p:cNvPr id="21" name="Рисунок 20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071670" y="3643314"/>
            <a:ext cx="776566" cy="1063614"/>
          </a:xfrm>
          <a:prstGeom prst="rect">
            <a:avLst/>
          </a:prstGeom>
        </p:spPr>
      </p:pic>
      <p:pic>
        <p:nvPicPr>
          <p:cNvPr id="22" name="Рисунок 21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3643314"/>
            <a:ext cx="776566" cy="1063614"/>
          </a:xfrm>
          <a:prstGeom prst="rect">
            <a:avLst/>
          </a:prstGeom>
        </p:spPr>
      </p:pic>
      <p:pic>
        <p:nvPicPr>
          <p:cNvPr id="23" name="Рисунок 22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43834" y="5214950"/>
            <a:ext cx="776566" cy="1063614"/>
          </a:xfrm>
          <a:prstGeom prst="rect">
            <a:avLst/>
          </a:prstGeom>
        </p:spPr>
      </p:pic>
      <p:pic>
        <p:nvPicPr>
          <p:cNvPr id="24" name="Рисунок 23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00430" y="5286388"/>
            <a:ext cx="776566" cy="1063614"/>
          </a:xfrm>
          <a:prstGeom prst="rect">
            <a:avLst/>
          </a:prstGeom>
        </p:spPr>
      </p:pic>
      <p:pic>
        <p:nvPicPr>
          <p:cNvPr id="25" name="Рисунок 24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3108" y="5286388"/>
            <a:ext cx="776566" cy="1063614"/>
          </a:xfrm>
          <a:prstGeom prst="rect">
            <a:avLst/>
          </a:prstGeom>
        </p:spPr>
      </p:pic>
      <p:pic>
        <p:nvPicPr>
          <p:cNvPr id="26" name="Рисунок 25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034" y="5286388"/>
            <a:ext cx="776566" cy="1063614"/>
          </a:xfrm>
          <a:prstGeom prst="rect">
            <a:avLst/>
          </a:prstGeom>
        </p:spPr>
      </p:pic>
      <p:pic>
        <p:nvPicPr>
          <p:cNvPr id="27" name="Рисунок 26" descr="возд шар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429256" y="3786190"/>
            <a:ext cx="776566" cy="10636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rot="5400000">
            <a:off x="928686" y="8929702"/>
            <a:ext cx="7429504" cy="1588"/>
          </a:xfrm>
          <a:prstGeom prst="line">
            <a:avLst/>
          </a:prstGeom>
          <a:ln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Солнце 20"/>
          <p:cNvSpPr/>
          <p:nvPr/>
        </p:nvSpPr>
        <p:spPr>
          <a:xfrm>
            <a:off x="357158" y="4572008"/>
            <a:ext cx="1785950" cy="157163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олнце 21"/>
          <p:cNvSpPr/>
          <p:nvPr/>
        </p:nvSpPr>
        <p:spPr>
          <a:xfrm>
            <a:off x="2428860" y="3643314"/>
            <a:ext cx="1857388" cy="164307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Солнце 23"/>
          <p:cNvSpPr/>
          <p:nvPr/>
        </p:nvSpPr>
        <p:spPr>
          <a:xfrm>
            <a:off x="4786314" y="3857628"/>
            <a:ext cx="1771656" cy="1557342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олнце 24"/>
          <p:cNvSpPr/>
          <p:nvPr/>
        </p:nvSpPr>
        <p:spPr>
          <a:xfrm>
            <a:off x="7143768" y="4857760"/>
            <a:ext cx="1643074" cy="150019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142844" y="3429000"/>
            <a:ext cx="921550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Рисунок 11" descr="strawber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71538" y="995643"/>
            <a:ext cx="1643074" cy="1540382"/>
          </a:xfrm>
          <a:prstGeom prst="rect">
            <a:avLst/>
          </a:prstGeom>
        </p:spPr>
      </p:pic>
      <p:pic>
        <p:nvPicPr>
          <p:cNvPr id="13" name="Рисунок 12" descr="2581--10616413-50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285728"/>
            <a:ext cx="4286248" cy="312572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928670"/>
            <a:ext cx="1314464" cy="1314464"/>
          </a:xfrm>
          <a:prstGeom prst="rect">
            <a:avLst/>
          </a:prstGeom>
        </p:spPr>
      </p:pic>
      <p:cxnSp>
        <p:nvCxnSpPr>
          <p:cNvPr id="4" name="Прямая соединительная линия 3"/>
          <p:cNvCxnSpPr/>
          <p:nvPr/>
        </p:nvCxnSpPr>
        <p:spPr>
          <a:xfrm rot="5400000">
            <a:off x="857236" y="3500450"/>
            <a:ext cx="70009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0" y="3357562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00958" y="1928802"/>
            <a:ext cx="1314464" cy="1314464"/>
          </a:xfrm>
          <a:prstGeom prst="rect">
            <a:avLst/>
          </a:prstGeom>
        </p:spPr>
      </p:pic>
      <p:pic>
        <p:nvPicPr>
          <p:cNvPr id="8" name="Рисунок 7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929322" y="1928802"/>
            <a:ext cx="1314464" cy="1314464"/>
          </a:xfrm>
          <a:prstGeom prst="rect">
            <a:avLst/>
          </a:prstGeom>
        </p:spPr>
      </p:pic>
      <p:pic>
        <p:nvPicPr>
          <p:cNvPr id="9" name="Рисунок 8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1928802"/>
            <a:ext cx="1314464" cy="1314464"/>
          </a:xfrm>
          <a:prstGeom prst="rect">
            <a:avLst/>
          </a:prstGeom>
        </p:spPr>
      </p:pic>
      <p:pic>
        <p:nvPicPr>
          <p:cNvPr id="10" name="Рисунок 9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572396" y="0"/>
            <a:ext cx="1314464" cy="1314464"/>
          </a:xfrm>
          <a:prstGeom prst="rect">
            <a:avLst/>
          </a:prstGeom>
        </p:spPr>
      </p:pic>
      <p:pic>
        <p:nvPicPr>
          <p:cNvPr id="11" name="Рисунок 10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00760" y="0"/>
            <a:ext cx="1314464" cy="1314464"/>
          </a:xfrm>
          <a:prstGeom prst="rect">
            <a:avLst/>
          </a:prstGeom>
        </p:spPr>
      </p:pic>
      <p:pic>
        <p:nvPicPr>
          <p:cNvPr id="12" name="Рисунок 11" descr="машин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0"/>
            <a:ext cx="1314464" cy="1314464"/>
          </a:xfrm>
          <a:prstGeom prst="rect">
            <a:avLst/>
          </a:prstGeom>
        </p:spPr>
      </p:pic>
      <p:pic>
        <p:nvPicPr>
          <p:cNvPr id="17" name="Рисунок 16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500166" y="4357694"/>
            <a:ext cx="933401" cy="1295780"/>
          </a:xfrm>
          <a:prstGeom prst="rect">
            <a:avLst/>
          </a:prstGeom>
        </p:spPr>
      </p:pic>
      <p:pic>
        <p:nvPicPr>
          <p:cNvPr id="18" name="Рисунок 17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5286388"/>
            <a:ext cx="933401" cy="1295780"/>
          </a:xfrm>
          <a:prstGeom prst="rect">
            <a:avLst/>
          </a:prstGeom>
        </p:spPr>
      </p:pic>
      <p:pic>
        <p:nvPicPr>
          <p:cNvPr id="19" name="Рисунок 18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28926" y="5286388"/>
            <a:ext cx="933401" cy="1295780"/>
          </a:xfrm>
          <a:prstGeom prst="rect">
            <a:avLst/>
          </a:prstGeom>
        </p:spPr>
      </p:pic>
      <p:pic>
        <p:nvPicPr>
          <p:cNvPr id="20" name="Рисунок 19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42844" y="3500438"/>
            <a:ext cx="933401" cy="1295780"/>
          </a:xfrm>
          <a:prstGeom prst="rect">
            <a:avLst/>
          </a:prstGeom>
        </p:spPr>
      </p:pic>
      <p:pic>
        <p:nvPicPr>
          <p:cNvPr id="21" name="Рисунок 20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488" y="3500438"/>
            <a:ext cx="933401" cy="1295780"/>
          </a:xfrm>
          <a:prstGeom prst="rect">
            <a:avLst/>
          </a:prstGeom>
        </p:spPr>
      </p:pic>
      <p:pic>
        <p:nvPicPr>
          <p:cNvPr id="22" name="Рисунок 21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86710" y="5286388"/>
            <a:ext cx="933401" cy="1295780"/>
          </a:xfrm>
          <a:prstGeom prst="rect">
            <a:avLst/>
          </a:prstGeom>
        </p:spPr>
      </p:pic>
      <p:pic>
        <p:nvPicPr>
          <p:cNvPr id="23" name="Рисунок 22" descr="grusha c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6314" y="3500438"/>
            <a:ext cx="933401" cy="129578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/>
        </p:nvCxnSpPr>
        <p:spPr>
          <a:xfrm rot="5400000">
            <a:off x="714372" y="3429000"/>
            <a:ext cx="6858000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0" y="3429000"/>
            <a:ext cx="957266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Рисунок 6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142852"/>
            <a:ext cx="1227813" cy="1354536"/>
          </a:xfrm>
          <a:prstGeom prst="rect">
            <a:avLst/>
          </a:prstGeom>
        </p:spPr>
      </p:pic>
      <p:pic>
        <p:nvPicPr>
          <p:cNvPr id="8" name="Рисунок 7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57290" y="1000108"/>
            <a:ext cx="1227813" cy="1354536"/>
          </a:xfrm>
          <a:prstGeom prst="rect">
            <a:avLst/>
          </a:prstGeom>
        </p:spPr>
      </p:pic>
      <p:pic>
        <p:nvPicPr>
          <p:cNvPr id="9" name="Рисунок 8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71736" y="1857364"/>
            <a:ext cx="1227813" cy="1354536"/>
          </a:xfrm>
          <a:prstGeom prst="rect">
            <a:avLst/>
          </a:prstGeom>
        </p:spPr>
      </p:pic>
      <p:pic>
        <p:nvPicPr>
          <p:cNvPr id="10" name="Рисунок 9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286644" y="1785926"/>
            <a:ext cx="1227813" cy="1354536"/>
          </a:xfrm>
          <a:prstGeom prst="rect">
            <a:avLst/>
          </a:prstGeom>
        </p:spPr>
      </p:pic>
      <p:pic>
        <p:nvPicPr>
          <p:cNvPr id="11" name="Рисунок 10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00562" y="1857364"/>
            <a:ext cx="1227813" cy="1354536"/>
          </a:xfrm>
          <a:prstGeom prst="rect">
            <a:avLst/>
          </a:prstGeom>
        </p:spPr>
      </p:pic>
      <p:pic>
        <p:nvPicPr>
          <p:cNvPr id="12" name="Рисунок 11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143768" y="285728"/>
            <a:ext cx="1227813" cy="1354536"/>
          </a:xfrm>
          <a:prstGeom prst="rect">
            <a:avLst/>
          </a:prstGeom>
        </p:spPr>
      </p:pic>
      <p:pic>
        <p:nvPicPr>
          <p:cNvPr id="13" name="Рисунок 12" descr="171rooster_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29124" y="214290"/>
            <a:ext cx="1227813" cy="1354536"/>
          </a:xfrm>
          <a:prstGeom prst="rect">
            <a:avLst/>
          </a:prstGeom>
        </p:spPr>
      </p:pic>
      <p:pic>
        <p:nvPicPr>
          <p:cNvPr id="14" name="Рисунок 13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3714752"/>
            <a:ext cx="1632759" cy="1190430"/>
          </a:xfrm>
          <a:prstGeom prst="rect">
            <a:avLst/>
          </a:prstGeom>
        </p:spPr>
      </p:pic>
      <p:pic>
        <p:nvPicPr>
          <p:cNvPr id="15" name="Рисунок 14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85984" y="5096090"/>
            <a:ext cx="1632759" cy="1190430"/>
          </a:xfrm>
          <a:prstGeom prst="rect">
            <a:avLst/>
          </a:prstGeom>
        </p:spPr>
      </p:pic>
      <p:pic>
        <p:nvPicPr>
          <p:cNvPr id="16" name="Рисунок 15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5096090"/>
            <a:ext cx="1632759" cy="1190430"/>
          </a:xfrm>
          <a:prstGeom prst="rect">
            <a:avLst/>
          </a:prstGeom>
        </p:spPr>
      </p:pic>
      <p:pic>
        <p:nvPicPr>
          <p:cNvPr id="17" name="Рисунок 16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4282" y="3714752"/>
            <a:ext cx="1632759" cy="1190430"/>
          </a:xfrm>
          <a:prstGeom prst="rect">
            <a:avLst/>
          </a:prstGeom>
        </p:spPr>
      </p:pic>
      <p:pic>
        <p:nvPicPr>
          <p:cNvPr id="18" name="Рисунок 17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215206" y="5096090"/>
            <a:ext cx="1632759" cy="1190430"/>
          </a:xfrm>
          <a:prstGeom prst="rect">
            <a:avLst/>
          </a:prstGeom>
        </p:spPr>
      </p:pic>
      <p:pic>
        <p:nvPicPr>
          <p:cNvPr id="19" name="Рисунок 18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72000" y="5096090"/>
            <a:ext cx="1632759" cy="1190430"/>
          </a:xfrm>
          <a:prstGeom prst="rect">
            <a:avLst/>
          </a:prstGeom>
        </p:spPr>
      </p:pic>
      <p:pic>
        <p:nvPicPr>
          <p:cNvPr id="20" name="Рисунок 19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143768" y="3714752"/>
            <a:ext cx="1632759" cy="1190430"/>
          </a:xfrm>
          <a:prstGeom prst="rect">
            <a:avLst/>
          </a:prstGeom>
        </p:spPr>
      </p:pic>
      <p:pic>
        <p:nvPicPr>
          <p:cNvPr id="21" name="Рисунок 20" descr="lemo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500562" y="3714752"/>
            <a:ext cx="1632759" cy="119043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лнце 3"/>
          <p:cNvSpPr/>
          <p:nvPr/>
        </p:nvSpPr>
        <p:spPr>
          <a:xfrm>
            <a:off x="142844" y="142852"/>
            <a:ext cx="1643042" cy="1500198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лнце 6"/>
          <p:cNvSpPr/>
          <p:nvPr/>
        </p:nvSpPr>
        <p:spPr>
          <a:xfrm flipV="1">
            <a:off x="2857488" y="1857364"/>
            <a:ext cx="1571636" cy="1428760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олнце 7"/>
          <p:cNvSpPr/>
          <p:nvPr/>
        </p:nvSpPr>
        <p:spPr>
          <a:xfrm>
            <a:off x="1428728" y="1071546"/>
            <a:ext cx="1628780" cy="1414466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олнце 8"/>
          <p:cNvSpPr/>
          <p:nvPr/>
        </p:nvSpPr>
        <p:spPr>
          <a:xfrm>
            <a:off x="6286512" y="714356"/>
            <a:ext cx="1714512" cy="1643074"/>
          </a:xfrm>
          <a:prstGeom prst="sun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ердце 9"/>
          <p:cNvSpPr/>
          <p:nvPr/>
        </p:nvSpPr>
        <p:spPr>
          <a:xfrm>
            <a:off x="285720" y="3786190"/>
            <a:ext cx="928694" cy="928694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ердце 10"/>
          <p:cNvSpPr/>
          <p:nvPr/>
        </p:nvSpPr>
        <p:spPr>
          <a:xfrm>
            <a:off x="2643174" y="3857628"/>
            <a:ext cx="1000132" cy="928694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ердце 11"/>
          <p:cNvSpPr/>
          <p:nvPr/>
        </p:nvSpPr>
        <p:spPr>
          <a:xfrm>
            <a:off x="357158" y="5429264"/>
            <a:ext cx="928694" cy="857256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ердце 12"/>
          <p:cNvSpPr/>
          <p:nvPr/>
        </p:nvSpPr>
        <p:spPr>
          <a:xfrm>
            <a:off x="2643174" y="5429264"/>
            <a:ext cx="1000132" cy="857256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Сердце 14"/>
          <p:cNvSpPr/>
          <p:nvPr/>
        </p:nvSpPr>
        <p:spPr>
          <a:xfrm>
            <a:off x="6357950" y="4572008"/>
            <a:ext cx="1071570" cy="1000132"/>
          </a:xfrm>
          <a:prstGeom prst="hear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0" y="3429000"/>
            <a:ext cx="957266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Куб 5"/>
          <p:cNvSpPr/>
          <p:nvPr/>
        </p:nvSpPr>
        <p:spPr>
          <a:xfrm>
            <a:off x="357158" y="428604"/>
            <a:ext cx="857256" cy="857256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Куб 7"/>
          <p:cNvSpPr/>
          <p:nvPr/>
        </p:nvSpPr>
        <p:spPr>
          <a:xfrm>
            <a:off x="1571604" y="1357298"/>
            <a:ext cx="928694" cy="928694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Куб 8"/>
          <p:cNvSpPr/>
          <p:nvPr/>
        </p:nvSpPr>
        <p:spPr>
          <a:xfrm>
            <a:off x="2714612" y="2214554"/>
            <a:ext cx="1000132" cy="928694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Куб 9"/>
          <p:cNvSpPr/>
          <p:nvPr/>
        </p:nvSpPr>
        <p:spPr>
          <a:xfrm>
            <a:off x="5286380" y="285728"/>
            <a:ext cx="928694" cy="1000132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Куб 11"/>
          <p:cNvSpPr/>
          <p:nvPr/>
        </p:nvSpPr>
        <p:spPr>
          <a:xfrm>
            <a:off x="7500958" y="2143116"/>
            <a:ext cx="1000132" cy="1000132"/>
          </a:xfrm>
          <a:prstGeom prst="cub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  <a:ln w="762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0" y="3429000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Равнобедренный треугольник 16"/>
          <p:cNvSpPr/>
          <p:nvPr/>
        </p:nvSpPr>
        <p:spPr>
          <a:xfrm>
            <a:off x="214282" y="3786190"/>
            <a:ext cx="1071570" cy="857256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Равнобедренный треугольник 17"/>
          <p:cNvSpPr/>
          <p:nvPr/>
        </p:nvSpPr>
        <p:spPr>
          <a:xfrm>
            <a:off x="3071802" y="3786190"/>
            <a:ext cx="1143008" cy="857256"/>
          </a:xfrm>
          <a:prstGeom prst="triangle">
            <a:avLst>
              <a:gd name="adj" fmla="val 50000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Равнобедренный треугольник 18"/>
          <p:cNvSpPr/>
          <p:nvPr/>
        </p:nvSpPr>
        <p:spPr>
          <a:xfrm>
            <a:off x="1571604" y="4786322"/>
            <a:ext cx="1143008" cy="928694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Равнобедренный треугольник 19"/>
          <p:cNvSpPr/>
          <p:nvPr/>
        </p:nvSpPr>
        <p:spPr>
          <a:xfrm>
            <a:off x="214282" y="5715016"/>
            <a:ext cx="1143008" cy="857256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Равнобедренный треугольник 20"/>
          <p:cNvSpPr/>
          <p:nvPr/>
        </p:nvSpPr>
        <p:spPr>
          <a:xfrm>
            <a:off x="3071802" y="5857892"/>
            <a:ext cx="1143008" cy="785818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Равнобедренный треугольник 21"/>
          <p:cNvSpPr/>
          <p:nvPr/>
        </p:nvSpPr>
        <p:spPr>
          <a:xfrm>
            <a:off x="6357950" y="4714884"/>
            <a:ext cx="1214446" cy="1000132"/>
          </a:xfrm>
          <a:prstGeom prst="triangl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 rot="5400000">
            <a:off x="1143000" y="3429000"/>
            <a:ext cx="6858000" cy="1588"/>
          </a:xfrm>
          <a:prstGeom prst="line">
            <a:avLst/>
          </a:prstGeom>
          <a:ln w="762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лако 5"/>
          <p:cNvSpPr/>
          <p:nvPr/>
        </p:nvSpPr>
        <p:spPr>
          <a:xfrm>
            <a:off x="142844" y="571480"/>
            <a:ext cx="785818" cy="785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Облако 6"/>
          <p:cNvSpPr/>
          <p:nvPr/>
        </p:nvSpPr>
        <p:spPr>
          <a:xfrm>
            <a:off x="1500166" y="1214422"/>
            <a:ext cx="857256" cy="785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лако 7"/>
          <p:cNvSpPr/>
          <p:nvPr/>
        </p:nvSpPr>
        <p:spPr>
          <a:xfrm>
            <a:off x="2928926" y="2000240"/>
            <a:ext cx="857256" cy="785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блако 8"/>
          <p:cNvSpPr/>
          <p:nvPr/>
        </p:nvSpPr>
        <p:spPr>
          <a:xfrm>
            <a:off x="5214942" y="571480"/>
            <a:ext cx="785818" cy="785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блако 9"/>
          <p:cNvSpPr/>
          <p:nvPr/>
        </p:nvSpPr>
        <p:spPr>
          <a:xfrm>
            <a:off x="6643702" y="1285860"/>
            <a:ext cx="857256" cy="785818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лако 11"/>
          <p:cNvSpPr/>
          <p:nvPr/>
        </p:nvSpPr>
        <p:spPr>
          <a:xfrm>
            <a:off x="8072462" y="2000240"/>
            <a:ext cx="857256" cy="71438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0" y="3429000"/>
            <a:ext cx="9358346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Пятно 1 16"/>
          <p:cNvSpPr/>
          <p:nvPr/>
        </p:nvSpPr>
        <p:spPr>
          <a:xfrm>
            <a:off x="500034" y="3571876"/>
            <a:ext cx="914400" cy="985838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ятно 1 17"/>
          <p:cNvSpPr/>
          <p:nvPr/>
        </p:nvSpPr>
        <p:spPr>
          <a:xfrm>
            <a:off x="500034" y="5143512"/>
            <a:ext cx="914400" cy="9144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ятно 1 18"/>
          <p:cNvSpPr/>
          <p:nvPr/>
        </p:nvSpPr>
        <p:spPr>
          <a:xfrm>
            <a:off x="2643174" y="3786190"/>
            <a:ext cx="914400" cy="9144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ятно 1 19"/>
          <p:cNvSpPr/>
          <p:nvPr/>
        </p:nvSpPr>
        <p:spPr>
          <a:xfrm>
            <a:off x="2714612" y="5214950"/>
            <a:ext cx="914400" cy="9144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ятно 1 20"/>
          <p:cNvSpPr/>
          <p:nvPr/>
        </p:nvSpPr>
        <p:spPr>
          <a:xfrm>
            <a:off x="5429256" y="3857628"/>
            <a:ext cx="914400" cy="9144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ятно 1 21"/>
          <p:cNvSpPr/>
          <p:nvPr/>
        </p:nvSpPr>
        <p:spPr>
          <a:xfrm>
            <a:off x="7572396" y="5143512"/>
            <a:ext cx="914400" cy="914400"/>
          </a:xfrm>
          <a:prstGeom prst="irregularSeal1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85728"/>
            <a:ext cx="952498" cy="857248"/>
          </a:xfrm>
          <a:prstGeom prst="rect">
            <a:avLst/>
          </a:prstGeom>
        </p:spPr>
      </p:pic>
      <p:pic>
        <p:nvPicPr>
          <p:cNvPr id="3" name="Рисунок 2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357166"/>
            <a:ext cx="1071570" cy="964413"/>
          </a:xfrm>
          <a:prstGeom prst="rect">
            <a:avLst/>
          </a:prstGeom>
        </p:spPr>
      </p:pic>
      <p:pic>
        <p:nvPicPr>
          <p:cNvPr id="4" name="Рисунок 3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214554"/>
            <a:ext cx="1031874" cy="928686"/>
          </a:xfrm>
          <a:prstGeom prst="rect">
            <a:avLst/>
          </a:prstGeom>
        </p:spPr>
      </p:pic>
      <p:pic>
        <p:nvPicPr>
          <p:cNvPr id="5" name="Рисунок 4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85918" y="1285860"/>
            <a:ext cx="1071570" cy="964413"/>
          </a:xfrm>
          <a:prstGeom prst="rect">
            <a:avLst/>
          </a:prstGeom>
        </p:spPr>
      </p:pic>
      <p:pic>
        <p:nvPicPr>
          <p:cNvPr id="6" name="Рисунок 5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14678" y="2143116"/>
            <a:ext cx="1071570" cy="964413"/>
          </a:xfrm>
          <a:prstGeom prst="rect">
            <a:avLst/>
          </a:prstGeom>
        </p:spPr>
      </p:pic>
      <p:pic>
        <p:nvPicPr>
          <p:cNvPr id="7" name="Рисунок 6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00628" y="285728"/>
            <a:ext cx="1071570" cy="964413"/>
          </a:xfrm>
          <a:prstGeom prst="rect">
            <a:avLst/>
          </a:prstGeom>
        </p:spPr>
      </p:pic>
      <p:pic>
        <p:nvPicPr>
          <p:cNvPr id="8" name="Рисунок 7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58148" y="2214554"/>
            <a:ext cx="1071570" cy="964413"/>
          </a:xfrm>
          <a:prstGeom prst="rect">
            <a:avLst/>
          </a:prstGeom>
        </p:spPr>
      </p:pic>
      <p:pic>
        <p:nvPicPr>
          <p:cNvPr id="9" name="Рисунок 8" descr="shishky36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6512" y="1321579"/>
            <a:ext cx="1071570" cy="964413"/>
          </a:xfrm>
          <a:prstGeom prst="rect">
            <a:avLst/>
          </a:prstGeom>
        </p:spPr>
      </p:pic>
      <p:cxnSp>
        <p:nvCxnSpPr>
          <p:cNvPr id="11" name="Прямая соединительная линия 10"/>
          <p:cNvCxnSpPr/>
          <p:nvPr/>
        </p:nvCxnSpPr>
        <p:spPr>
          <a:xfrm rot="5400000">
            <a:off x="6072198" y="1214422"/>
            <a:ext cx="7143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071550" y="3500450"/>
            <a:ext cx="7000900" cy="1588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42844" y="3429000"/>
            <a:ext cx="9001156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Рисунок 15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3286124"/>
            <a:ext cx="1266825" cy="1266825"/>
          </a:xfrm>
          <a:prstGeom prst="rect">
            <a:avLst/>
          </a:prstGeom>
        </p:spPr>
      </p:pic>
      <p:pic>
        <p:nvPicPr>
          <p:cNvPr id="17" name="Рисунок 16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714480" y="3305183"/>
            <a:ext cx="1266825" cy="1266825"/>
          </a:xfrm>
          <a:prstGeom prst="rect">
            <a:avLst/>
          </a:prstGeom>
        </p:spPr>
      </p:pic>
      <p:pic>
        <p:nvPicPr>
          <p:cNvPr id="18" name="Рисунок 17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3357562"/>
            <a:ext cx="1266825" cy="1266825"/>
          </a:xfrm>
          <a:prstGeom prst="rect">
            <a:avLst/>
          </a:prstGeom>
        </p:spPr>
      </p:pic>
      <p:pic>
        <p:nvPicPr>
          <p:cNvPr id="19" name="Рисунок 18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4357694"/>
            <a:ext cx="1266825" cy="1266825"/>
          </a:xfrm>
          <a:prstGeom prst="rect">
            <a:avLst/>
          </a:prstGeom>
        </p:spPr>
      </p:pic>
      <p:pic>
        <p:nvPicPr>
          <p:cNvPr id="20" name="Рисунок 19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5519761"/>
            <a:ext cx="1266825" cy="1266825"/>
          </a:xfrm>
          <a:prstGeom prst="rect">
            <a:avLst/>
          </a:prstGeom>
        </p:spPr>
      </p:pic>
      <p:pic>
        <p:nvPicPr>
          <p:cNvPr id="21" name="Рисунок 20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14678" y="5519761"/>
            <a:ext cx="1266825" cy="1266825"/>
          </a:xfrm>
          <a:prstGeom prst="rect">
            <a:avLst/>
          </a:prstGeom>
        </p:spPr>
      </p:pic>
      <p:pic>
        <p:nvPicPr>
          <p:cNvPr id="22" name="Рисунок 21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643042" y="5519761"/>
            <a:ext cx="1266825" cy="1266825"/>
          </a:xfrm>
          <a:prstGeom prst="rect">
            <a:avLst/>
          </a:prstGeom>
        </p:spPr>
      </p:pic>
      <p:pic>
        <p:nvPicPr>
          <p:cNvPr id="23" name="Рисунок 22" descr="мухомор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286512" y="4286256"/>
            <a:ext cx="1266825" cy="1266825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Прямая соединительная линия 5"/>
          <p:cNvCxnSpPr/>
          <p:nvPr/>
        </p:nvCxnSpPr>
        <p:spPr>
          <a:xfrm rot="5400000">
            <a:off x="1250145" y="3536145"/>
            <a:ext cx="6643710" cy="1588"/>
          </a:xfrm>
          <a:prstGeom prst="line">
            <a:avLst/>
          </a:prstGeom>
          <a:ln w="762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214282" y="3429000"/>
            <a:ext cx="8929718" cy="1588"/>
          </a:xfrm>
          <a:prstGeom prst="line">
            <a:avLst/>
          </a:prstGeom>
          <a:ln w="127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Рисунок 8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95203"/>
            <a:ext cx="857256" cy="1143007"/>
          </a:xfrm>
          <a:prstGeom prst="rect">
            <a:avLst/>
          </a:prstGeom>
        </p:spPr>
      </p:pic>
      <p:pic>
        <p:nvPicPr>
          <p:cNvPr id="10" name="Рисунок 9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142852"/>
            <a:ext cx="857256" cy="1143007"/>
          </a:xfrm>
          <a:prstGeom prst="rect">
            <a:avLst/>
          </a:prstGeom>
        </p:spPr>
      </p:pic>
      <p:pic>
        <p:nvPicPr>
          <p:cNvPr id="11" name="Рисунок 10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868" y="190453"/>
            <a:ext cx="785818" cy="1047757"/>
          </a:xfrm>
          <a:prstGeom prst="rect">
            <a:avLst/>
          </a:prstGeom>
        </p:spPr>
      </p:pic>
      <p:pic>
        <p:nvPicPr>
          <p:cNvPr id="12" name="Рисунок 11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857488" y="1142984"/>
            <a:ext cx="785818" cy="1047757"/>
          </a:xfrm>
          <a:prstGeom prst="rect">
            <a:avLst/>
          </a:prstGeom>
        </p:spPr>
      </p:pic>
      <p:pic>
        <p:nvPicPr>
          <p:cNvPr id="13" name="Рисунок 12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43306" y="2190717"/>
            <a:ext cx="785818" cy="1047757"/>
          </a:xfrm>
          <a:prstGeom prst="rect">
            <a:avLst/>
          </a:prstGeom>
        </p:spPr>
      </p:pic>
      <p:pic>
        <p:nvPicPr>
          <p:cNvPr id="14" name="Рисунок 13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190717"/>
            <a:ext cx="785818" cy="1047757"/>
          </a:xfrm>
          <a:prstGeom prst="rect">
            <a:avLst/>
          </a:prstGeom>
        </p:spPr>
      </p:pic>
      <p:pic>
        <p:nvPicPr>
          <p:cNvPr id="15" name="Рисунок 14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14414" y="1142984"/>
            <a:ext cx="785818" cy="1047757"/>
          </a:xfrm>
          <a:prstGeom prst="rect">
            <a:avLst/>
          </a:prstGeom>
        </p:spPr>
      </p:pic>
      <p:pic>
        <p:nvPicPr>
          <p:cNvPr id="16" name="Рисунок 15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2143116"/>
            <a:ext cx="857256" cy="1143007"/>
          </a:xfrm>
          <a:prstGeom prst="rect">
            <a:avLst/>
          </a:prstGeom>
        </p:spPr>
      </p:pic>
      <p:pic>
        <p:nvPicPr>
          <p:cNvPr id="17" name="Рисунок 16" descr="snegi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643702" y="928647"/>
            <a:ext cx="928694" cy="1238258"/>
          </a:xfrm>
          <a:prstGeom prst="rect">
            <a:avLst/>
          </a:prstGeom>
        </p:spPr>
      </p:pic>
      <p:pic>
        <p:nvPicPr>
          <p:cNvPr id="18" name="Рисунок 17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85720" y="3571876"/>
            <a:ext cx="857246" cy="857246"/>
          </a:xfrm>
          <a:prstGeom prst="rect">
            <a:avLst/>
          </a:prstGeom>
        </p:spPr>
      </p:pic>
      <p:pic>
        <p:nvPicPr>
          <p:cNvPr id="20" name="Рисунок 19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794" y="4643446"/>
            <a:ext cx="857246" cy="785818"/>
          </a:xfrm>
          <a:prstGeom prst="rect">
            <a:avLst/>
          </a:prstGeom>
        </p:spPr>
      </p:pic>
      <p:pic>
        <p:nvPicPr>
          <p:cNvPr id="21" name="Рисунок 20" descr="мухомор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9144000" y="5143512"/>
            <a:ext cx="1266825" cy="1266825"/>
          </a:xfrm>
          <a:prstGeom prst="rect">
            <a:avLst/>
          </a:prstGeom>
        </p:spPr>
      </p:pic>
      <p:pic>
        <p:nvPicPr>
          <p:cNvPr id="22" name="Рисунок 21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86116" y="3571876"/>
            <a:ext cx="857246" cy="857246"/>
          </a:xfrm>
          <a:prstGeom prst="rect">
            <a:avLst/>
          </a:prstGeom>
        </p:spPr>
      </p:pic>
      <p:pic>
        <p:nvPicPr>
          <p:cNvPr id="23" name="Рисунок 22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5572140"/>
            <a:ext cx="857246" cy="857246"/>
          </a:xfrm>
          <a:prstGeom prst="rect">
            <a:avLst/>
          </a:prstGeom>
        </p:spPr>
      </p:pic>
      <p:pic>
        <p:nvPicPr>
          <p:cNvPr id="24" name="Рисунок 23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14942" y="3571876"/>
            <a:ext cx="857246" cy="857246"/>
          </a:xfrm>
          <a:prstGeom prst="rect">
            <a:avLst/>
          </a:prstGeom>
        </p:spPr>
      </p:pic>
      <p:pic>
        <p:nvPicPr>
          <p:cNvPr id="25" name="Рисунок 24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7158" y="5643578"/>
            <a:ext cx="857246" cy="785818"/>
          </a:xfrm>
          <a:prstGeom prst="rect">
            <a:avLst/>
          </a:prstGeom>
        </p:spPr>
      </p:pic>
      <p:pic>
        <p:nvPicPr>
          <p:cNvPr id="19" name="Рисунок 18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794" y="3571876"/>
            <a:ext cx="857246" cy="857246"/>
          </a:xfrm>
          <a:prstGeom prst="rect">
            <a:avLst/>
          </a:prstGeom>
        </p:spPr>
      </p:pic>
      <p:pic>
        <p:nvPicPr>
          <p:cNvPr id="26" name="Рисунок 25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928804" y="5572140"/>
            <a:ext cx="857246" cy="857246"/>
          </a:xfrm>
          <a:prstGeom prst="rect">
            <a:avLst/>
          </a:prstGeom>
        </p:spPr>
      </p:pic>
      <p:pic>
        <p:nvPicPr>
          <p:cNvPr id="27" name="Рисунок 26" descr="самолёт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00958" y="5572150"/>
            <a:ext cx="857246" cy="85724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</TotalTime>
  <Words>0</Words>
  <Application>Microsoft Office PowerPoint</Application>
  <PresentationFormat>Экран (4:3)</PresentationFormat>
  <Paragraphs>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 Tra-Va</dc:creator>
  <cp:lastModifiedBy>svetlana</cp:lastModifiedBy>
  <cp:revision>47</cp:revision>
  <dcterms:created xsi:type="dcterms:W3CDTF">2009-12-01T17:21:58Z</dcterms:created>
  <dcterms:modified xsi:type="dcterms:W3CDTF">2011-11-19T18:34:11Z</dcterms:modified>
</cp:coreProperties>
</file>