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3"/>
  </p:handoutMasterIdLst>
  <p:sldIdLst>
    <p:sldId id="256" r:id="rId2"/>
    <p:sldId id="263" r:id="rId3"/>
    <p:sldId id="285" r:id="rId4"/>
    <p:sldId id="286" r:id="rId5"/>
    <p:sldId id="265" r:id="rId6"/>
    <p:sldId id="267" r:id="rId7"/>
    <p:sldId id="287" r:id="rId8"/>
    <p:sldId id="276" r:id="rId9"/>
    <p:sldId id="268" r:id="rId10"/>
    <p:sldId id="269" r:id="rId11"/>
    <p:sldId id="271" r:id="rId12"/>
    <p:sldId id="280" r:id="rId13"/>
    <p:sldId id="258" r:id="rId14"/>
    <p:sldId id="262" r:id="rId15"/>
    <p:sldId id="257" r:id="rId16"/>
    <p:sldId id="272" r:id="rId17"/>
    <p:sldId id="282" r:id="rId18"/>
    <p:sldId id="283" r:id="rId19"/>
    <p:sldId id="281" r:id="rId20"/>
    <p:sldId id="260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AE1"/>
    <a:srgbClr val="AFDBE5"/>
    <a:srgbClr val="08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8F0F1-C584-4575-B3CA-5B35AD96DF75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BF252-99C4-420D-A401-6A14CC1C7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AE1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232EEA-EA6B-4399-A93C-8E755D6D8332}" type="datetimeFigureOut">
              <a:rPr lang="ru-RU" smtClean="0"/>
              <a:pPr/>
              <a:t>18.11.2012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67CECA-0F98-42DF-9E61-DE8061AE4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1%82%D0%B2%D0%BE%D1%80%D1%87%D0%B5%D1%81%D0%BA%D0%BE%D0%B5%20%D0%B2%D0%BE%D0%BE%D0%B1%D1%80%D0%B0%D0%B6%D0%B5%D0%BD%D0%B8%D0%B5&amp;img_url=images.elfwood.com/art/s/i/siffert/SciFi.Fantasy.Imagination.eds_fantasia_fantasy_09b.jpg.rZd.113628.jpg&amp;pos=26&amp;rpt=sim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386646" cy="18573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Творческое воображение в дошкольном возрасте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529538" cy="61606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Подготовила  педагог-психолог МДОУ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№ 77….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Кравченко  Галина  Геннадьевна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71678"/>
            <a:ext cx="3491877" cy="27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2858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«Нарисуй  что–нибудь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(автор Т.Д.Марцинковская)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определение уровня развития невербального воображения, способности создавать оригинальные образы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686700" cy="52149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Процедура  проведения: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Ребенку дают лист бумаги, набор фломастеров или цветных карандашей и предлагают нарисовать все, что он захочет. На выполнение задания отводится 4-5 минут.</a:t>
            </a:r>
          </a:p>
          <a:p>
            <a:pPr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Оценка  результатов: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10 баллов —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ребенок за отведенное время придумал и нарисовал нечто необычное, свидетельствующее о незаурядной фантазии, богатом воображении. Детали и образы рисунка тщательно проработаны.</a:t>
            </a: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8-9 баллов —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ребенок придумал и нарисовал что-то достаточно оригинальное, красочное, эмоциональное. Детали рисунка проработаны неплохо.</a:t>
            </a: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5-7баллов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ребенок придумал и нарисовал то, что не является новым, но несет в себе элемент творческой фантазии. Рисунок оказывает на зрителей определенное эмоциональное впечатление.</a:t>
            </a: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3-4 балла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ребенок нарисовал что-то очень простое,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не оригинально.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Фантазия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просматривается слабо. Детали не очень хорошо проработаны. </a:t>
            </a: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0-2 балла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за отведенное время ребенок так и не сумел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ничего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придумать и нарисовал лишь отдельные штрихи и линии.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Выводы об уровне развития:</a:t>
            </a: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10 баллов —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очень высокий;</a:t>
            </a: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8-9 баллов —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высокий;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5- 7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баллов —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средний; </a:t>
            </a: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3-4 балла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низкий;</a:t>
            </a:r>
          </a:p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0-2 балла —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очень низкий.</a:t>
            </a:r>
          </a:p>
          <a:p>
            <a:endParaRPr lang="ru-RU" dirty="0"/>
          </a:p>
        </p:txBody>
      </p:sp>
      <p:pic>
        <p:nvPicPr>
          <p:cNvPr id="6" name="Рисунок 5" descr="DSC01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357694"/>
            <a:ext cx="3071802" cy="23038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ет для мам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4875015" cy="3447965"/>
          </a:xfrm>
        </p:spPr>
      </p:pic>
      <p:pic>
        <p:nvPicPr>
          <p:cNvPr id="8" name="Содержимое 3" descr="полетать как баб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66"/>
            <a:ext cx="3659750" cy="51767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8286808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/>
              <a:t>Игры  и  упражнения  для  развития  творческого  воображения</a:t>
            </a:r>
            <a:endParaRPr lang="ru-RU" sz="2800" b="1" i="1" dirty="0"/>
          </a:p>
        </p:txBody>
      </p:sp>
      <p:pic>
        <p:nvPicPr>
          <p:cNvPr id="7" name="Рисунок 6" descr="DSC04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857364"/>
            <a:ext cx="5524540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2852"/>
            <a:ext cx="6958034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Monotype Corsiva" pitchFamily="66" charset="0"/>
                <a:cs typeface="Aharoni" pitchFamily="2" charset="-79"/>
              </a:rPr>
              <a:t>Кляксография</a:t>
            </a:r>
            <a:endParaRPr lang="ru-RU" sz="4800" i="1" dirty="0">
              <a:solidFill>
                <a:schemeClr val="tx1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1214422"/>
            <a:ext cx="4214842" cy="1857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каждого ребенка 1лист бумаги (размером А4), краски, кисточка.</a:t>
            </a:r>
            <a:endParaRPr lang="ru-RU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DSC01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952" y="1268760"/>
            <a:ext cx="4237610" cy="3178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4572008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Процедура  проведения: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выбрать цвет краски. На лист бумаги в центр ставится клякса, лист складывается пополам, затем лист разворачивается и ребенку предлагается дорисовать полученную картинку, проявив свое воображение и фантазию.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2852"/>
            <a:ext cx="6958034" cy="857256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детей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аб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3987493" cy="3000396"/>
          </a:xfrm>
          <a:prstGeom prst="rect">
            <a:avLst/>
          </a:prstGeom>
        </p:spPr>
      </p:pic>
      <p:pic>
        <p:nvPicPr>
          <p:cNvPr id="5" name="Рисунок 4" descr="Клоу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4143059" cy="2928958"/>
          </a:xfrm>
          <a:prstGeom prst="rect">
            <a:avLst/>
          </a:prstGeom>
        </p:spPr>
      </p:pic>
      <p:pic>
        <p:nvPicPr>
          <p:cNvPr id="6" name="Рисунок 5" descr="Корзинка с гриб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080331"/>
            <a:ext cx="3929058" cy="27776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6389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 Полет высоко в небе»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46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643314"/>
            <a:ext cx="3890973" cy="2918230"/>
          </a:xfrm>
        </p:spPr>
      </p:pic>
      <p:sp>
        <p:nvSpPr>
          <p:cNvPr id="10" name="TextBox 9"/>
          <p:cNvSpPr txBox="1"/>
          <p:nvPr/>
        </p:nvSpPr>
        <p:spPr>
          <a:xfrm>
            <a:off x="1214414" y="22859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571480"/>
            <a:ext cx="87154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релаксация и развитие воображения.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кассета с записью спокойной музыки.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упражнения: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 включает спокойную расслабляющую музыку и говорит: «Лягте в удобное положение. Закройте глаза и слушайте мой голос. Дышите медленно и легко. Представьте ,что вы находитесь на ароматном летнем лугу. Над вами теплое летнее солнце и высокое </a:t>
            </a:r>
            <a:r>
              <a:rPr lang="ru-RU" sz="13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голубое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небо. Вы чувствуете себя абсолютно спокойными и счастливыми. Высоко в небе вы видите парящую птицу. Это большой орел с гладкими и блестящими перьями.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свободно парит в небе, крылья её распростерты в стороны. Время от времени она медленно взмахивает крыльями. Вы слышите звук крыльев, энергично рассекающих воздух.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пусть каждый из вас вообразит, что он - птица. Представьте, что это вы медленно парите, плывете в воздухе и ваши крылья распростерты в стороны, ваши крылья рассекают воздух. Наслаждайтесь свободой и прекрасным ощущением парения в воздухе.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теперь, медленно взмахивая крыльями, приближайтесь к земле.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вы уже на земле. Откройте глаза. Вы чувствуете себя хорошо отдохнувшими, у вас бодрое настроение и прекрасное ощущение полета, которое сохранится на весь день».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воображения.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27" name="Содержимое 26" descr="http://festival.1september.ru/articles/526103/Image77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3143248"/>
            <a:ext cx="2914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одержимое 32"/>
          <p:cNvSpPr>
            <a:spLocks noGrp="1"/>
          </p:cNvSpPr>
          <p:nvPr>
            <p:ph sz="quarter" idx="2"/>
          </p:nvPr>
        </p:nvSpPr>
        <p:spPr>
          <a:xfrm>
            <a:off x="4071934" y="1214422"/>
            <a:ext cx="4230842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Упражнение №2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«Дорисуй линии и фигуры так, чтобы получился волшебный лес со своими обитателями».</a:t>
            </a:r>
          </a:p>
          <a:p>
            <a:endParaRPr lang="ru-RU" dirty="0"/>
          </a:p>
        </p:txBody>
      </p:sp>
      <p:pic>
        <p:nvPicPr>
          <p:cNvPr id="28" name="Рисунок 27" descr="http://festival.1september.ru/articles/526103/Image77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42844" y="1142984"/>
            <a:ext cx="36433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 №1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«Посмотри внимательно, на что похожа каждая фигурка? Назови несколько вариантов, а потом можешь её дорисовать так, как ты себе это представляешь».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3971924" cy="560072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«Подумай, как можно эти фигуры превратить в подарки для твоих друзей. Попробуй дорисовать».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571480"/>
            <a:ext cx="4071966" cy="560072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 №4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«Посмотри внимательно на каждую кляксу и подумай, на что она похожа. Попробуй дорисовать. дорисовать».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festival.1september.ru/articles/526103/Image77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000240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526103/Image77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4000528" cy="621510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 №5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«Дорисуй эти кружки так, чтобы из них получилась картинка. Можешь несколько кружков объединить в одну картину».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7686" y="285728"/>
            <a:ext cx="4214842" cy="628654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«Посмотри, как можно, соединяя точки, сделать рисунок. Попробуй нарисовать что-нибудь сам, соединяя точки».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festival.1september.ru/articles/526103/Image7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526103/Image7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928802"/>
            <a:ext cx="2169160" cy="15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26103/Image778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3328035" cy="307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4614866" cy="6188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Обобщая, можно сказать, что процесс становления воображения как самостоятельной психической функции в дошкольном возрасте можно представить как движение от предметной среды к возникновению особой надситуативной внутренней позиции. Высший уровень развития воображения и есть та основа, на которой развивается новообразование кризиса семи лет, обеспечивающее безболезненный переход от игры к учебной деятельности.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иннабадмаева.рф/wp-content/uploads/2012/04/Devochka-i-babochki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00240"/>
            <a:ext cx="362981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001056" cy="20002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это психический процесс, заключающийся в создании новых образов (представлений) путем переработки материала восприятий и представлений, полученных в предшествующем опыте (М. В. Гамезо и И. А. Домашенко).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дошкольном возрасте в рамках ведущей деятельности (игра) появляется и созревает новое психологическое новообразование — воображение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игре ребенок может представить себя в роли пирата или принца, в роли доброго или злого волшебника, в роли победителя или побежденного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Воображение у ребенка начинает развиваться довольно рано, оно слабее, чем у взрослого, но оно занимает больше места в его жизни.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развития воображения у детей дошкольного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3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 у детей воображение существует внутри других психических процессов, в них закладывается его фундамент. В три года происходит становление словесных форм воображения. Здесь воображение становится самостоятельным процессом.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4 – 5 лет ребенок начинает планировать, составлять в уме план предстоящих действий.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6 – 7 лет воображение носит активный характер. Воссоздаваемые образы выступают в различных ситуациях,  характеризуясь содержательностью и специфичностью. Появляются элементы творчества.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148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b="1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571480"/>
            <a:ext cx="8643998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Боровик О. В. Развитие воображения. Методические рекомендации. – М.: ООО «ЦГЛ «Рон»» 2000. – 112с.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Выгодский Л. С.Собрание сочинений: В 6т.– Т. 2 – М., 1982 /Воображение и его развитие в детском возрасте: 436 – 455/.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Выгодский Л. С.Проблемы возрастной периодизации детского развития. // Вопросы психологии. 1972. № 2. с. 114 – 123.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Дьяченко О. М.Об основных направлениях развития воображения у детей. // Вопросы психологии. 1988. № 6. с. 52 – 59.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Дьяченко О. М.,Кириллова А. И.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некоторых особенностях развития воображения детей дошкольного возраста. // Вопросы психологии. 1987. №1. с. 44 – 51.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Игнатьев Е. И. О некоторых особенностях изучения представлений и воображения. Вып. 76. М., 1956.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Коршунова Л. С.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Воображение и его роль в познании. – М., 1979. /Трудности в определении воображения: 3 – 7. Воображение и практическая деятельность: 8 – 30. Воображение как отражение действительности: 31 – 85. Воображение и научное познание мира: 86 – 131/.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Кириллова Г. Д.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Начальные формы творческого воображения у детей. // Дошкольное воспитание. 1971. – № 2. с. 41 –46.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Коршунова Л. С., Пружинин Б. И.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Воображение и рациональность. Опыт методологического анализа познавательной функции воображения. – М. 1989. /Психологический подход к воображению. Перспектива и границы: 18 – 39. Воображение и игровая деятельность: 83 – 97. Чувственное отображение и воображение: 113 – 122. Воображение и мышление: 122 – 138/.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Немов Р. С.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Психология: Учебник для студентов высших педагогических учебных заведений: В 3кн. – 4е. издание – М.:Гуманитарный издательский центр Владос, 2001. – Кн. 1: Общие основы психологии /Воображение: 260 – 271.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Никифорова О. Н.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 процессы и способности в обучении. – М. 1990. /Представление и воображение: 80 – 100/.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Розетт И. М.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Психология фантазии. Эксперементально-теоретическое исследование внутренних закономерностей умственной деятельности. – Минск, 1977. /понятие фантазии: 13 – 24.Теоретические концепции фантазии: 25 –78. Психологические механизмы фантазии:169 – 228. Условия протекания процесса фантазии: 229 – 270/.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Субботина Л. Ю.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воображения детей. Популярное пособие для родителей и педагогов / Художник Куров В. Н. –Ярославль: «Академия развития», 1997. – 240с., ил. – /Серия: «Вместе учимся, играем»/.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14.Ховрина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Г.Б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«Психологические особенности коррекционной работы с детьми, не готовыми к обучению в школе» : лекции 1 — 4. М. : Педагогический университет «Первое сентября», 2005. - 40 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Методика определения уровня воображения // Психология от А до Я. – М. 2000. – 320 с.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</a:t>
            </a:r>
            <a:r>
              <a:rPr lang="ru-RU" sz="1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Святкова</a:t>
            </a: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 Развиваем творческие способности/ [рисунки]- М.: Изд-во </a:t>
            </a:r>
            <a:r>
              <a:rPr lang="ru-RU" sz="1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Розовый</a:t>
            </a: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слон, 2002. – 10 с.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Субботина Л.Ю. Развитие воображения детей/ [текст] – Ярославль: Академия развития, 2001. – 240 с.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4714908"/>
          </a:xfrm>
          <a:noFill/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prstTxWarp prst="textDeflate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643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развивая воображение с раннего детства, мы не только совершенствуем познавательные процессы и способность к творчеству, но и формируем личность ребенка.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507209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Творческое воображение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это создание новых образов без опоры на готовое описание или условное изображение.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Творческое воображение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самостоятельном создании новых образов.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Почти вся человеческая культура является результатом творческого воображения людей.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g0.liveinternet.ru/images/attach/c/3/75/610/75610818_large_anenb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500422" cy="3500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42862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Творческое воображение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зависит от многих факторов: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4714908" cy="5857916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умственного развития 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особенностей развития (присутствия какого-либо нарушения психофизического развития),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индивидуальных особенностей личности (устойчивости, осознанности и направленности мотивов; оценочных структур образа «Я»; степени самореализации и оценки собственной деятельности; черт характера и темперамента),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особенностей коммуникации;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разработанности процесса обучения и воспитания.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2-tub-ru.yandex.net/i?id=24832525-0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513" y="1714488"/>
            <a:ext cx="394576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креативности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4572032" cy="554528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Способность к творчеству, то есть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креативность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может проявляться в разных видах деятельности и с разным материалом – преимущественно словесным при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вербальной креативности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и  образным (предметами или их изображениями) при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образной креативности.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Так как уровень развития этих двух видов креативности, как правило, существенно отличается, то при диагностике рекомендуется использовать тесты, измеряющие каждый из них, не ограничиваясь изучением только образной или вербальной креативности. </a:t>
            </a:r>
          </a:p>
          <a:p>
            <a:endParaRPr lang="ru-RU" dirty="0"/>
          </a:p>
        </p:txBody>
      </p:sp>
      <p:pic>
        <p:nvPicPr>
          <p:cNvPr id="4098" name="Picture 2" descr="C:\Users\Public\Pictures\Sample Pictures\4559615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388286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00013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«Дорисовывание фигур»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(автор  О.М. Дьяченко).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определение уровня развития невербольного воображения, способности создавать оригинальные образы.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429684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каждого ребенка 10 листов бумаги (размером в половину печатного листа), на каждом из которых нарисована небольшая (примерно 1 х 2 см) фигурка неопределенной формы. Разработано два равнозначных комплекта таких фигурок. Во время одного обследования детям предлагаются один комплект (любой), состоящий из 10 фигурок, и простой карандаш.</a:t>
            </a:r>
          </a:p>
        </p:txBody>
      </p:sp>
      <p:pic>
        <p:nvPicPr>
          <p:cNvPr id="4" name="Рисунок 3" descr="http://izohit.murmansk.su/images/stories/dorucyu%2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2632946" cy="25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zohit.murmansk.su/images/stories/dorucyu%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2377404" cy="28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572560" cy="65008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Процедура  проведения: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проводится индивидуально. Перед обследованием ребенку говорят, что сейчас он будет дорисовывать волшебные фигурки. Волшебные они потому, что каждую фигурку можно дорисовать так, что получится какая-нибудь картинка, любая, какую захочет ребенок. Затем ребенку дают листок бумаги с первой фигуркой из комплекта и простой карандаш. Ребенок дорисовывает фигурку. Его спрашивают, что здесь нарисовано, ответ фиксируется (записывается на обратной стороне листочка с рисунком), и ему дают листок со второй неопределенной фигуркой из комплекта. Так последовательно ребенку предлагают дорисовать все 10 фигурок.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Если ребенок не принимает инструкцию (обводит фигурку; рисует рядом что-то свое, не используя ее; рисует непредметное изображение - «узор» и т. п.), экспериментатор может нарисовать на листе бумаги квадрат и показать, как его можно превратить в дом, портфель, вагон, машину и т. п. Затем следует снова попросить ребенка дорисовать фигурку. В дальнейшем помощь и показ не используются, ребенку предлагаются один листок за другим.</a:t>
            </a: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Для оценки уровня выполнения задания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для каждого ребенка подсчитывается 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коэффициент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оригинальности (К</a:t>
            </a:r>
            <a:r>
              <a:rPr lang="ru-RU" sz="6400" i="1" baseline="-25000" dirty="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 количество неповторяющихся изображений. Одинаковыми считаются изображения, в которых фигура для дорисовывания превращается в один и тот же элемент. Например, превращение и квадрата, и треугольника в экран телевизора считается повторением, и оба эти изображения не засчитываются ребенку.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низком уровне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дети фактически не принимают задачу: они или рисуют рядом с заданной фигуркой что-то свое, или дают беспредметные изображения («такой узор»). Иногда эти дети (для 1–2 фигурок) могут нарисовать предметный схематичный рисунок с использованием заданной фигурки. В этом случае рисунки, как правило, примитивные, шаблонные схемы.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среднем уровне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дети дорисовывают большинство фигурок, однако все рисунки схематичные, без деталей. Всегда есть рисунки, повторяющиеся самим ребенком или другими детьми группы.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высоком уровне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дети дают схематичные, иногда детализированные, но, как правило, оригинальные рисунки (не повторяющиеся самим ребенком или другими детьми группы). Предложенная для дорисовывания фигурка является обычно центральным элементом рисунка</a:t>
            </a:r>
            <a:r>
              <a:rPr lang="ru-RU" sz="6400" dirty="0" smtClean="0"/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исунки детей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20930_1825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6" y="428604"/>
            <a:ext cx="2582649" cy="3429000"/>
          </a:xfrm>
        </p:spPr>
      </p:pic>
      <p:pic>
        <p:nvPicPr>
          <p:cNvPr id="1026" name="Picture 2" descr="C:\Users\KDV\Documents\Panasonic\MFS\Scan\вол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857232"/>
            <a:ext cx="3158275" cy="2325685"/>
          </a:xfrm>
          <a:prstGeom prst="rect">
            <a:avLst/>
          </a:prstGeom>
          <a:noFill/>
        </p:spPr>
      </p:pic>
      <p:pic>
        <p:nvPicPr>
          <p:cNvPr id="1027" name="Picture 3" descr="C:\Users\KDV\Documents\Panasonic\MFS\Scan\20120930_19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2286016" cy="2571768"/>
          </a:xfrm>
          <a:prstGeom prst="rect">
            <a:avLst/>
          </a:prstGeom>
          <a:noFill/>
        </p:spPr>
      </p:pic>
      <p:pic>
        <p:nvPicPr>
          <p:cNvPr id="1028" name="Picture 4" descr="C:\Users\KDV\Documents\Panasonic\MFS\Scan\20120930_185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2109750" cy="2616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Придумай рассказ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(автор  Р.С.Немов )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определение уровня развития речевого воображения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4500594" cy="504521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Процедура  проведения: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Ребенку предлагается придумать рассказ (историю, сказку) о каком-либо живом существе (человеке, животном) или о чем-либо ином по выбору ребенка и изложить его устно в течение 5 минут. На придумывание темы или сюжета рассказа (истории, сказки) отводится до одной минуты, а после этого ребенок приступает к рассказу.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ходе рассказа фантазия ребенка оценивается по следующим признакам: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1. скорость процессов воображения;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2. необычность, оригинальность образов воображения;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3. богатство фантазии;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4. глубина и проработанность (детализированность) образов;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5. впечатлительность, эмоциональность образов. </a:t>
            </a:r>
          </a:p>
          <a:p>
            <a:pPr marL="0" indent="0">
              <a:spcBef>
                <a:spcPts val="0"/>
              </a:spcBef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Оценка  результатов: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 каждому из этих признаков рассказ оценивается от 0 до 2 баллов.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Таким образом, максимальное число баллов, которое ребенок в этой методике может получить за свое воображение, равно 10,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 минимальное - 0.</a:t>
            </a:r>
          </a:p>
          <a:p>
            <a:endParaRPr lang="ru-RU" dirty="0"/>
          </a:p>
        </p:txBody>
      </p:sp>
      <p:pic>
        <p:nvPicPr>
          <p:cNvPr id="14340" name="Picture 4" descr="http://bms.24open.ru/images/21c6ae08f0a644e299bc6410057e8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70" y="1500174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1212</TotalTime>
  <Words>2141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Творческое воображение в дошкольном возрасте</vt:lpstr>
      <vt:lpstr>    Воображение — это психический процесс, заключающийся в создании новых образов (представлений) путем переработки материала восприятий и представлений, полученных в предшествующем опыте (М. В. Гамезо и И. А. Домашенко). </vt:lpstr>
      <vt:lpstr>развивая воображение с раннего детства, мы не только совершенствуем познавательные процессы и способность к творчеству, но и формируем личность ребенка.</vt:lpstr>
      <vt:lpstr> Творческое воображение зависит от многих факторов: </vt:lpstr>
      <vt:lpstr>Исследование креативности </vt:lpstr>
      <vt:lpstr>«Дорисовывание фигур» (автор  О.М. Дьяченко). Цель: определение уровня развития невербольного воображения, способности создавать оригинальные образы. </vt:lpstr>
      <vt:lpstr>Слайд 7</vt:lpstr>
      <vt:lpstr>Рисунки детей</vt:lpstr>
      <vt:lpstr>  «Придумай рассказ»  (автор  Р.С.Немов )  Цель: определение уровня развития речевого воображения. </vt:lpstr>
      <vt:lpstr>«Нарисуй  что–нибудь» (автор Т.Д.Марцинковская)  Цель: определение уровня развития невербального воображения, способности создавать оригинальные образы</vt:lpstr>
      <vt:lpstr>Слайд 11</vt:lpstr>
      <vt:lpstr>Слайд 12</vt:lpstr>
      <vt:lpstr>Кляксография</vt:lpstr>
      <vt:lpstr>Работы детей</vt:lpstr>
      <vt:lpstr> Упражнение « Полет высоко в небе»</vt:lpstr>
      <vt:lpstr>Упражнения на развитие воображения. </vt:lpstr>
      <vt:lpstr>Слайд 17</vt:lpstr>
      <vt:lpstr>Слайд 18</vt:lpstr>
      <vt:lpstr>Слайд 19</vt:lpstr>
      <vt:lpstr>Литература.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KDV</dc:creator>
  <cp:lastModifiedBy>Галина</cp:lastModifiedBy>
  <cp:revision>121</cp:revision>
  <dcterms:created xsi:type="dcterms:W3CDTF">2012-09-23T08:26:49Z</dcterms:created>
  <dcterms:modified xsi:type="dcterms:W3CDTF">2012-11-18T14:41:55Z</dcterms:modified>
</cp:coreProperties>
</file>