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3160-CDD9-41FA-8089-33F7D49E1C78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54B0-CB02-4516-9899-D3998FD9E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17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3160-CDD9-41FA-8089-33F7D49E1C78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54B0-CB02-4516-9899-D3998FD9E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82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3160-CDD9-41FA-8089-33F7D49E1C78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54B0-CB02-4516-9899-D3998FD9E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2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3160-CDD9-41FA-8089-33F7D49E1C78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54B0-CB02-4516-9899-D3998FD9E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03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3160-CDD9-41FA-8089-33F7D49E1C78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54B0-CB02-4516-9899-D3998FD9E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00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3160-CDD9-41FA-8089-33F7D49E1C78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54B0-CB02-4516-9899-D3998FD9E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79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3160-CDD9-41FA-8089-33F7D49E1C78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54B0-CB02-4516-9899-D3998FD9E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03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3160-CDD9-41FA-8089-33F7D49E1C78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54B0-CB02-4516-9899-D3998FD9E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63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3160-CDD9-41FA-8089-33F7D49E1C78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54B0-CB02-4516-9899-D3998FD9E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7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3160-CDD9-41FA-8089-33F7D49E1C78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54B0-CB02-4516-9899-D3998FD9E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12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3160-CDD9-41FA-8089-33F7D49E1C78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54B0-CB02-4516-9899-D3998FD9E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4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A3160-CDD9-41FA-8089-33F7D49E1C78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254B0-CB02-4516-9899-D3998FD9E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9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0%BB%D0%B8%D0%BC%D0%BF%D0%B8%D0%B9%D1%81%D0%BA%D0%B0%D1%8F_%D1%81%D0%B8%D0%BC%D0%B2%D0%BE%D0%BB%D0%B8%D0%BA%D0%B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ru.wikipedia.org/wiki/%D0%9E%D0%BB%D0%B8%D0%BC%D0%BF%D0%B8%D0%B9%D1%81%D0%BA%D0%B8%D0%B5_%D0%B8%D0%B3%D1%80%D1%8B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7846640" cy="29797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Презентация для детей младшей – средней группы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«Талисманы зимних Олимпиад»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94421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Автор: музыкальный руководитель ГБДОУ №34 Красногвардейского района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Сизова Н. Ю.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Г. Санкт-Петербург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2014 год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222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949280"/>
            <a:ext cx="5486400" cy="57606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Совята : </a:t>
            </a:r>
            <a:r>
              <a:rPr lang="ru-RU" sz="2000" dirty="0" err="1" smtClean="0">
                <a:latin typeface="Arial Black" panose="020B0A04020102020204" pitchFamily="34" charset="0"/>
              </a:rPr>
              <a:t>Сукки</a:t>
            </a:r>
            <a:r>
              <a:rPr lang="ru-RU" sz="2000" dirty="0" smtClean="0">
                <a:latin typeface="Arial Black" panose="020B0A04020102020204" pitchFamily="34" charset="0"/>
              </a:rPr>
              <a:t>, </a:t>
            </a:r>
            <a:r>
              <a:rPr lang="ru-RU" sz="2000" dirty="0" err="1" smtClean="0">
                <a:latin typeface="Arial Black" panose="020B0A04020102020204" pitchFamily="34" charset="0"/>
              </a:rPr>
              <a:t>Нокки</a:t>
            </a:r>
            <a:r>
              <a:rPr lang="ru-RU" sz="2000" dirty="0" smtClean="0">
                <a:latin typeface="Arial Black" panose="020B0A04020102020204" pitchFamily="34" charset="0"/>
              </a:rPr>
              <a:t>, </a:t>
            </a:r>
            <a:r>
              <a:rPr lang="ru-RU" sz="2000" dirty="0" err="1" smtClean="0">
                <a:latin typeface="Arial Black" panose="020B0A04020102020204" pitchFamily="34" charset="0"/>
              </a:rPr>
              <a:t>Лекки</a:t>
            </a:r>
            <a:r>
              <a:rPr lang="ru-RU" sz="2000" dirty="0" smtClean="0">
                <a:latin typeface="Arial Black" panose="020B0A04020102020204" pitchFamily="34" charset="0"/>
              </a:rPr>
              <a:t>, </a:t>
            </a:r>
            <a:r>
              <a:rPr lang="ru-RU" sz="2000" dirty="0" err="1" smtClean="0">
                <a:latin typeface="Arial Black" panose="020B0A04020102020204" pitchFamily="34" charset="0"/>
              </a:rPr>
              <a:t>Цукки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0" y="349329"/>
            <a:ext cx="7916091" cy="531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>
            <a:fillRect/>
          </a:stretch>
        </p:blipFill>
        <p:spPr>
          <a:xfrm>
            <a:off x="1043608" y="260648"/>
            <a:ext cx="7023926" cy="5400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949280"/>
            <a:ext cx="5486400" cy="64807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Девочка- снежок Неве и кубик льда </a:t>
            </a:r>
            <a:r>
              <a:rPr lang="ru-RU" sz="1600" dirty="0" err="1" smtClean="0">
                <a:latin typeface="Arial Black" panose="020B0A04020102020204" pitchFamily="34" charset="0"/>
              </a:rPr>
              <a:t>Глиц</a:t>
            </a:r>
            <a:endParaRPr lang="ru-RU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967412"/>
            <a:ext cx="5486400" cy="62993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Зайчиха, Койот и Медведь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32656"/>
            <a:ext cx="7934325" cy="563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4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86409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Сказочные существа: </a:t>
            </a:r>
            <a:r>
              <a:rPr lang="ru-RU" sz="1600" dirty="0" err="1" smtClean="0">
                <a:latin typeface="Arial Black" panose="020B0A04020102020204" pitchFamily="34" charset="0"/>
              </a:rPr>
              <a:t>Суми</a:t>
            </a:r>
            <a:r>
              <a:rPr lang="ru-RU" sz="1600" dirty="0" smtClean="0">
                <a:latin typeface="Arial Black" panose="020B0A04020102020204" pitchFamily="34" charset="0"/>
              </a:rPr>
              <a:t>, </a:t>
            </a:r>
            <a:r>
              <a:rPr lang="ru-RU" sz="1600" dirty="0" err="1" smtClean="0">
                <a:latin typeface="Arial Black" panose="020B0A04020102020204" pitchFamily="34" charset="0"/>
              </a:rPr>
              <a:t>Куатчи</a:t>
            </a:r>
            <a:r>
              <a:rPr lang="ru-RU" sz="1600" dirty="0" smtClean="0">
                <a:latin typeface="Arial Black" panose="020B0A04020102020204" pitchFamily="34" charset="0"/>
              </a:rPr>
              <a:t> и Мига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7"/>
            <a:ext cx="8136903" cy="519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8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93610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Белый медведь, Леопард и Зайка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39" y="203734"/>
            <a:ext cx="8471843" cy="531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68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5949280"/>
            <a:ext cx="7848872" cy="7200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Олимпийские медали </a:t>
            </a:r>
            <a:r>
              <a:rPr lang="ru-RU" sz="2000" dirty="0" smtClean="0">
                <a:latin typeface="Arial Black" panose="020B0A04020102020204" pitchFamily="34" charset="0"/>
              </a:rPr>
              <a:t>Олимпиады в Сочи 2014 года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52" y="219335"/>
            <a:ext cx="8342910" cy="55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8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Вперёд, Россия!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1342900"/>
            <a:ext cx="4966419" cy="4966419"/>
          </a:xfrm>
        </p:spPr>
      </p:pic>
    </p:spTree>
    <p:extLst>
      <p:ext uri="{BB962C8B-B14F-4D97-AF65-F5344CB8AC3E}">
        <p14:creationId xmlns:p14="http://schemas.microsoft.com/office/powerpoint/2010/main" val="22016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r="1867"/>
          <a:stretch>
            <a:fillRect/>
          </a:stretch>
        </p:blipFill>
        <p:spPr>
          <a:xfrm>
            <a:off x="371533" y="260648"/>
            <a:ext cx="8512091" cy="63840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49165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Что такое Олимпийский талисман?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4320480" cy="51125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836712"/>
            <a:ext cx="4608512" cy="576064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Олимпийский талисман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/>
              <a:t>—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 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Олимпийская символика"/>
              </a:rPr>
              <a:t>олимпийской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Олимпийская символика"/>
              </a:rPr>
              <a:t> символики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 обязательный атрибут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Олимпийские игры"/>
              </a:rPr>
              <a:t>Олимпийских игр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олимпийского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талисмана — «отразить дух страны-хозяйки игр, принести удачу спортсменам и накалить праздничную атмосферу».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лимпийский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талисман изображается в виде животного, наиболее популярного в стране, принимающей спортсменов, или в виде анимированного выдуманного существа.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созданного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художниками и дизайнерами образа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создаётся огромное количество сувениров.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Талисман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симпатичен как детям, так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304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611560" y="260648"/>
            <a:ext cx="7673015" cy="575476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165304"/>
            <a:ext cx="5486400" cy="432048"/>
          </a:xfrm>
        </p:spPr>
        <p:txBody>
          <a:bodyPr>
            <a:noAutofit/>
          </a:bodyPr>
          <a:lstStyle/>
          <a:p>
            <a:r>
              <a:rPr lang="ru-RU" sz="1600" dirty="0" smtClean="0"/>
              <a:t>                                         </a:t>
            </a:r>
            <a:r>
              <a:rPr lang="ru-RU" sz="1600" dirty="0" smtClean="0">
                <a:latin typeface="Arial Black" panose="020B0A04020102020204" pitchFamily="34" charset="0"/>
              </a:rPr>
              <a:t>Снеговик  </a:t>
            </a:r>
            <a:r>
              <a:rPr lang="ru-RU" sz="1600" dirty="0" err="1" smtClean="0">
                <a:latin typeface="Arial Black" panose="020B0A04020102020204" pitchFamily="34" charset="0"/>
              </a:rPr>
              <a:t>Олимпиямандл</a:t>
            </a:r>
            <a:endParaRPr lang="ru-RU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Енот </a:t>
            </a:r>
            <a:r>
              <a:rPr lang="ru-RU" sz="2800" dirty="0" err="1" smtClean="0">
                <a:latin typeface="Arial Black" panose="020B0A04020102020204" pitchFamily="34" charset="0"/>
              </a:rPr>
              <a:t>Рони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6647"/>
            <a:ext cx="5618598" cy="538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8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746723" y="260648"/>
            <a:ext cx="7584842" cy="56886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93296"/>
            <a:ext cx="5486400" cy="5040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Волчонок </a:t>
            </a:r>
            <a:r>
              <a:rPr lang="ru-RU" sz="2400" dirty="0" err="1" smtClean="0">
                <a:latin typeface="Arial Black" panose="020B0A04020102020204" pitchFamily="34" charset="0"/>
              </a:rPr>
              <a:t>Вучко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3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771740" y="332655"/>
            <a:ext cx="7688692" cy="576651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237312"/>
            <a:ext cx="5486400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Полярные медведи: </a:t>
            </a:r>
            <a:r>
              <a:rPr lang="ru-RU" sz="2000" dirty="0" err="1" smtClean="0">
                <a:latin typeface="Arial Black" panose="020B0A04020102020204" pitchFamily="34" charset="0"/>
                <a:cs typeface="Aharoni" panose="02010803020104030203" pitchFamily="2" charset="-79"/>
              </a:rPr>
              <a:t>Хайди</a:t>
            </a:r>
            <a:r>
              <a:rPr lang="ru-RU" sz="2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и </a:t>
            </a:r>
            <a:r>
              <a:rPr lang="ru-RU" sz="2000" dirty="0" err="1" smtClean="0">
                <a:latin typeface="Arial Black" panose="020B0A04020102020204" pitchFamily="34" charset="0"/>
                <a:cs typeface="Aharoni" panose="02010803020104030203" pitchFamily="2" charset="-79"/>
              </a:rPr>
              <a:t>Хоуди</a:t>
            </a:r>
            <a:endParaRPr lang="ru-RU" sz="20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639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949280"/>
            <a:ext cx="5486400" cy="64807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Гном </a:t>
            </a:r>
            <a:r>
              <a:rPr lang="ru-RU" sz="2000" dirty="0" err="1" smtClean="0">
                <a:latin typeface="Arial Black" panose="020B0A04020102020204" pitchFamily="34" charset="0"/>
              </a:rPr>
              <a:t>Маджик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5832648" cy="54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5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877272"/>
            <a:ext cx="5486400" cy="7200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Кристин и Хокон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5688632" cy="548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2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</TotalTime>
  <Words>97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для детей младшей – средней группы «Талисманы зимних Олимпиад»</vt:lpstr>
      <vt:lpstr>Презентация PowerPoint</vt:lpstr>
      <vt:lpstr>Что такое Олимпийский талисман?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Вперёд, Россия!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детей младшей – средней группы «Олимпийские талисманы зимних Олимпиад»</dc:title>
  <dc:creator>Наталия Сизова</dc:creator>
  <cp:lastModifiedBy>Наталия Сизова</cp:lastModifiedBy>
  <cp:revision>10</cp:revision>
  <dcterms:created xsi:type="dcterms:W3CDTF">2014-02-06T06:29:44Z</dcterms:created>
  <dcterms:modified xsi:type="dcterms:W3CDTF">2014-02-08T13:43:00Z</dcterms:modified>
</cp:coreProperties>
</file>