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B84AB-BD15-42B6-9D7E-FA24279606FE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79A1-4A6D-4BF8-9C13-0BD91A3F5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АРХИТЕКТУРНЫЕ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000232" y="2928934"/>
            <a:ext cx="54419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АРХИТЕКТУРНЫЕ </a:t>
            </a:r>
          </a:p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ЗДАНИЯ</a:t>
            </a:r>
            <a:endParaRPr lang="ru-RU" sz="5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_zdaniy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83026090_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mpire-State-Building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alterTowers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ussia-267x400-cc-photo-competition-photo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dern-town-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poreflo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19"/>
            <a:ext cx="9143999" cy="6851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АРХИТЕКТУРНЫЕ  ЗДАНИЯ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АРХИТЕКТУРНЫЕ  ЗДАНИЯ</dc:title>
  <dc:creator>1</dc:creator>
  <cp:lastModifiedBy>1</cp:lastModifiedBy>
  <cp:revision>3</cp:revision>
  <dcterms:created xsi:type="dcterms:W3CDTF">2010-11-29T12:07:33Z</dcterms:created>
  <dcterms:modified xsi:type="dcterms:W3CDTF">2011-11-08T12:20:58Z</dcterms:modified>
</cp:coreProperties>
</file>