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69" r:id="rId3"/>
    <p:sldId id="268" r:id="rId4"/>
    <p:sldId id="267" r:id="rId5"/>
    <p:sldId id="275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3300"/>
    <a:srgbClr val="663300"/>
    <a:srgbClr val="996600"/>
    <a:srgbClr val="669900"/>
    <a:srgbClr val="336600"/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5" d="100"/>
          <a:sy n="75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7755A2-00C2-482C-AFC8-27B4EE1A7B19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6DCD98-8D49-4BED-91D9-4FF5E393E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B471EF-D1D7-4330-8008-71781A0B8F2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A3BD2-18C1-4F80-ADD5-56886E65C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CBB7-C5E1-4054-9EAF-147BF4FCF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CD6B-1D61-44AC-9E44-5FB12B484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F233C-F7D4-4DFD-8F50-A955EAB00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69AB-A65F-40CA-A4C5-9F38D8B28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438B-7ACF-40D4-A27B-505F7217F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F684-CCCC-49C7-A3FA-38986F74C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0701-6D10-4CE3-96C2-7E6B273E6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0D4DD-2F10-4053-AB84-C728CAE63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A293-F2DA-4C59-9E5A-B52B6292A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93BF6-0B49-484D-AB3D-AD2892769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51E50-B1DF-4067-AC43-BBAAE682E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2CCDF3-7878-4483-AB09-BEE116996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4.png"/><Relationship Id="rId10" Type="http://schemas.openxmlformats.org/officeDocument/2006/relationships/image" Target="../media/image15.gif"/><Relationship Id="rId4" Type="http://schemas.openxmlformats.org/officeDocument/2006/relationships/image" Target="../media/image3.pn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2.png"/><Relationship Id="rId7" Type="http://schemas.openxmlformats.org/officeDocument/2006/relationships/image" Target="../media/image16.gif"/><Relationship Id="rId12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0.jpeg"/><Relationship Id="rId5" Type="http://schemas.openxmlformats.org/officeDocument/2006/relationships/image" Target="../media/image4.png"/><Relationship Id="rId10" Type="http://schemas.openxmlformats.org/officeDocument/2006/relationships/image" Target="../media/image19.jpeg"/><Relationship Id="rId4" Type="http://schemas.openxmlformats.org/officeDocument/2006/relationships/image" Target="../media/image3.pn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.png"/><Relationship Id="rId7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image" Target="../media/image28.gif"/><Relationship Id="rId5" Type="http://schemas.openxmlformats.org/officeDocument/2006/relationships/image" Target="../media/image4.png"/><Relationship Id="rId10" Type="http://schemas.openxmlformats.org/officeDocument/2006/relationships/image" Target="../media/image27.jpeg"/><Relationship Id="rId4" Type="http://schemas.openxmlformats.org/officeDocument/2006/relationships/image" Target="../media/image3.png"/><Relationship Id="rId9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35.jpeg"/><Relationship Id="rId3" Type="http://schemas.openxmlformats.org/officeDocument/2006/relationships/image" Target="../media/image2.png"/><Relationship Id="rId7" Type="http://schemas.openxmlformats.org/officeDocument/2006/relationships/image" Target="../media/image29.jpeg"/><Relationship Id="rId12" Type="http://schemas.openxmlformats.org/officeDocument/2006/relationships/image" Target="../media/image3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3.jpeg"/><Relationship Id="rId5" Type="http://schemas.openxmlformats.org/officeDocument/2006/relationships/image" Target="../media/image4.png"/><Relationship Id="rId10" Type="http://schemas.openxmlformats.org/officeDocument/2006/relationships/image" Target="../media/image32.jpeg"/><Relationship Id="rId4" Type="http://schemas.openxmlformats.org/officeDocument/2006/relationships/image" Target="../media/image3.png"/><Relationship Id="rId9" Type="http://schemas.openxmlformats.org/officeDocument/2006/relationships/image" Target="../media/image31.jpeg"/><Relationship Id="rId14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13" descr="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16" descr="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5" descr="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6697662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Мы умеем играть вместе</a:t>
            </a:r>
            <a:r>
              <a:rPr lang="ru-RU" b="1" smtClean="0">
                <a:solidFill>
                  <a:srgbClr val="663300"/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11271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1042988" y="1700213"/>
            <a:ext cx="7343775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Blip>
                <a:blip r:embed="rId7"/>
              </a:buBlip>
            </a:pPr>
            <a:endParaRPr lang="ru-RU" smtClean="0"/>
          </a:p>
        </p:txBody>
      </p:sp>
      <p:pic>
        <p:nvPicPr>
          <p:cNvPr id="18434" name="Picture 2" descr="C:\Users\User\Desktop\Мама\Новая папка\2012-10-24 11.43.5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131840" y="2996951"/>
            <a:ext cx="2952328" cy="22142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435" name="Picture 3" descr="C:\Users\User\Desktop\Мама\Новая папка\2012-10-24 11.44.0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580112" y="1700808"/>
            <a:ext cx="2640293" cy="1980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ngle"/>
            <a:contourClr>
              <a:srgbClr val="969696"/>
            </a:contourClr>
          </a:sp3d>
        </p:spPr>
      </p:pic>
      <p:pic>
        <p:nvPicPr>
          <p:cNvPr id="12299" name="Picture 11" descr="E:\Фото 3\2012-11-02 11.26.15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796136" y="4149080"/>
            <a:ext cx="2448272" cy="18362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300" name="Picture 12" descr="E:\Фото 3\2012-11-02 11.26.07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899592" y="4293096"/>
            <a:ext cx="2448272" cy="18362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4" descr="http://i076.radikal.ru/1202/2d/39d7f3f37a4d.gi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99435" y="1576474"/>
            <a:ext cx="2504413" cy="1819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13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6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5" descr="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6697662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Мы умеем оказывать поддержку друг другу.</a:t>
            </a:r>
          </a:p>
        </p:txBody>
      </p:sp>
      <p:sp>
        <p:nvSpPr>
          <p:cNvPr id="12295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3437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5362" name="Picture 2" descr="E:\Мама\2012-10-29 10.44.2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31640" y="1556792"/>
            <a:ext cx="2688300" cy="2016224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5363" name="Picture 3" descr="E:\Мама\2012-10-29 10.36.1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96136" y="4221088"/>
            <a:ext cx="2448272" cy="18362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ngle"/>
            <a:contourClr>
              <a:srgbClr val="969696"/>
            </a:contourClr>
          </a:sp3d>
        </p:spPr>
      </p:pic>
      <p:pic>
        <p:nvPicPr>
          <p:cNvPr id="15364" name="Picture 4" descr="E:\Мама\Новая папка\2012-10-23 10.12.39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99592" y="4077072"/>
            <a:ext cx="2736304" cy="20522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ngle"/>
            <a:contourClr>
              <a:srgbClr val="969696"/>
            </a:contourClr>
          </a:sp3d>
        </p:spPr>
      </p:pic>
      <p:pic>
        <p:nvPicPr>
          <p:cNvPr id="15365" name="Picture 5" descr="E:\Мама\Новая папка\2012-10-23 10.13.57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19872" y="2780928"/>
            <a:ext cx="2592288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ngle"/>
            <a:contourClr>
              <a:srgbClr val="969696"/>
            </a:contourClr>
          </a:sp3d>
        </p:spPr>
      </p:pic>
      <p:pic>
        <p:nvPicPr>
          <p:cNvPr id="12300" name="Picture 12" descr="http://www.wbdr.ru/Gif-Animacii-Walt-Disney/Animations-Disney-Characters/Images-Chip-Dale/chip-dale.gif"/>
          <p:cNvPicPr>
            <a:picLocks noChangeAspect="1" noChangeArrowheads="1" noCrop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084888" y="1484313"/>
            <a:ext cx="22066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13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6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5" descr="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6697662" cy="191611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3300"/>
                </a:solidFill>
                <a:latin typeface="Monotype Corsiva" pitchFamily="66" charset="0"/>
              </a:rPr>
              <a:t>Мы умеем проигрывать без слез, и выигрывать не обижая других.</a:t>
            </a:r>
          </a:p>
        </p:txBody>
      </p:sp>
      <p:sp>
        <p:nvSpPr>
          <p:cNvPr id="13319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3437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Blip>
                <a:blip r:embed="rId6"/>
              </a:buBlip>
            </a:pPr>
            <a:endParaRPr lang="ru-RU" smtClean="0"/>
          </a:p>
        </p:txBody>
      </p:sp>
      <p:pic>
        <p:nvPicPr>
          <p:cNvPr id="13320" name="Picture 9" descr="http://www.silkdream.ru/pict/953.g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16216" y="1556792"/>
            <a:ext cx="1656184" cy="119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E:\Проект о Дружбе и друзьях 8 группа\соревнования\CIMG0939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971600" y="1700808"/>
            <a:ext cx="2664296" cy="17761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3322" name="Picture 10" descr="E:\Проект о Дружбе и друзьях 8 группа\соревнования\CIMG095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364088" y="4437112"/>
            <a:ext cx="2628292" cy="175219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3323" name="Picture 11" descr="E:\Проект о Дружбе и друзьях 8 группа\соревнования\CIMG0963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99592" y="4437112"/>
            <a:ext cx="2304256" cy="153617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3324" name="Picture 12" descr="E:\Проект о Дружбе и друзьях 8 группа\соревнования\CIMG0981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156176" y="2852936"/>
            <a:ext cx="2016224" cy="134414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3325" name="Picture 13" descr="E:\Проект о Дружбе и друзьях 8 группа\соревнования\CIMG0976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067944" y="1844824"/>
            <a:ext cx="2196244" cy="14641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3326" name="Picture 14" descr="E:\Проект о Дружбе и друзьях 8 группа\соревнования\CIMG0991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627784" y="3140968"/>
            <a:ext cx="2952328" cy="1968219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13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6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5" descr="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6697662" cy="1143000"/>
          </a:xfrm>
        </p:spPr>
        <p:txBody>
          <a:bodyPr/>
          <a:lstStyle/>
          <a:p>
            <a:pPr algn="l" eaLnBrk="1" hangingPunct="1"/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      Мы умеем делать </a:t>
            </a:r>
            <a:b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         подарки другу.</a:t>
            </a:r>
          </a:p>
        </p:txBody>
      </p:sp>
      <p:sp>
        <p:nvSpPr>
          <p:cNvPr id="14343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3437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2" name="Picture 2" descr="C:\Users\User\Desktop\Мама\Новая папка\2012-10-24 15.55.5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75656" y="1772816"/>
            <a:ext cx="2952328" cy="2214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ngle"/>
            <a:contourClr>
              <a:srgbClr val="969696"/>
            </a:contourClr>
          </a:sp3d>
        </p:spPr>
      </p:pic>
      <p:pic>
        <p:nvPicPr>
          <p:cNvPr id="3" name="Picture 3" descr="C:\Users\User\Desktop\Мама\Новая папка\2012-10-24 15.56.2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20072" y="3789040"/>
            <a:ext cx="2952328" cy="2214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ngle"/>
            <a:contourClr>
              <a:srgbClr val="969696"/>
            </a:contourClr>
          </a:sp3d>
        </p:spPr>
      </p:pic>
      <p:pic>
        <p:nvPicPr>
          <p:cNvPr id="4" name="Picture 4" descr="C:\Users\User\Desktop\Мама\Новая папка\2012-10-24 15.58.13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187624" y="4149080"/>
            <a:ext cx="2566931" cy="1925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ngle"/>
            <a:contourClr>
              <a:srgbClr val="969696"/>
            </a:contourClr>
          </a:sp3d>
        </p:spPr>
      </p:pic>
      <p:pic>
        <p:nvPicPr>
          <p:cNvPr id="5" name="Picture 5" descr="C:\Users\User\Desktop\Мама\Новая папка\2012-10-24 15.58.4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24128" y="1700808"/>
            <a:ext cx="2304256" cy="1728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ngle"/>
            <a:contourClr>
              <a:srgbClr val="969696"/>
            </a:contourClr>
          </a:sp3d>
        </p:spPr>
      </p:pic>
      <p:pic>
        <p:nvPicPr>
          <p:cNvPr id="6" name="Picture 6" descr="C:\Users\User\Desktop\Мама\Новая папка\2012-10-24 16.04.13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419872" y="2708920"/>
            <a:ext cx="2808312" cy="2106234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3" name="Picture 12" descr="http://forum.sibmama.ru/usrpx/143929/143929_400x300_animashki18_1.gif"/>
          <p:cNvPicPr>
            <a:picLocks noChangeAspect="1" noChangeArrowheads="1" noCrop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012160" y="260648"/>
            <a:ext cx="1787691" cy="1340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3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6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5" descr="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6697662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Мы много умеем делать </a:t>
            </a:r>
            <a:b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своими руками.</a:t>
            </a:r>
          </a:p>
        </p:txBody>
      </p:sp>
      <p:sp>
        <p:nvSpPr>
          <p:cNvPr id="15367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3437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Blip>
                <a:blip r:embed="rId6"/>
              </a:buBlip>
            </a:pPr>
            <a:endParaRPr lang="ru-RU" smtClean="0"/>
          </a:p>
        </p:txBody>
      </p:sp>
      <p:pic>
        <p:nvPicPr>
          <p:cNvPr id="22540" name="Picture 12" descr="E:\Фото 3\2012-10-30 15.23.2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115616" y="1772816"/>
            <a:ext cx="1635646" cy="218086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2541" name="Picture 13" descr="E:\Фото 3\2012-10-30 17.52.0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375754" y="2876939"/>
            <a:ext cx="1548173" cy="206423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2542" name="Picture 14" descr="E:\Фото 3\2012-11-02 12.18.14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19872" y="1772816"/>
            <a:ext cx="2243741" cy="168280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2544" name="Picture 16" descr="E:\Фото 3\2012-11-02 12.24.29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27584" y="4509120"/>
            <a:ext cx="2160240" cy="162018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2545" name="Picture 17" descr="E:\Фото 3\2012-11-02 12.26.12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419872" y="4581128"/>
            <a:ext cx="2075723" cy="15567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2546" name="Picture 18" descr="E:\Фото 3\2012-10-29 10.51.54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860032" y="3212976"/>
            <a:ext cx="2267744" cy="17008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2547" name="Picture 19" descr="E:\Фото 3\2012-10-29 10.48.45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300192" y="2204864"/>
            <a:ext cx="1944216" cy="145816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2548" name="Picture 20" descr="E:\Фото 3\2012-10-29 10.50.07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6156176" y="4653136"/>
            <a:ext cx="1944216" cy="145816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51</Words>
  <Application>Microsoft Office PowerPoint</Application>
  <PresentationFormat>Экран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Мы умеем играть вместе.</vt:lpstr>
      <vt:lpstr>Мы умеем оказывать поддержку друг другу.</vt:lpstr>
      <vt:lpstr>Мы умеем проигрывать без слез, и выигрывать не обижая других.</vt:lpstr>
      <vt:lpstr>      Мы умеем делать           подарки другу.</vt:lpstr>
      <vt:lpstr>Мы много умеем делать  своими руками.</vt:lpstr>
    </vt:vector>
  </TitlesOfParts>
  <Company>КШИ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GEG</cp:lastModifiedBy>
  <cp:revision>169</cp:revision>
  <dcterms:created xsi:type="dcterms:W3CDTF">2011-07-01T11:47:09Z</dcterms:created>
  <dcterms:modified xsi:type="dcterms:W3CDTF">2012-11-19T10:56:54Z</dcterms:modified>
</cp:coreProperties>
</file>