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C23E-477C-4C4F-8132-26E8B309DD0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B498C08-3C45-43A9-ACCF-1EEE6112A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C23E-477C-4C4F-8132-26E8B309DD0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8C08-3C45-43A9-ACCF-1EEE6112A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C23E-477C-4C4F-8132-26E8B309DD0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8C08-3C45-43A9-ACCF-1EEE6112A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C23E-477C-4C4F-8132-26E8B309DD0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8C08-3C45-43A9-ACCF-1EEE6112A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C23E-477C-4C4F-8132-26E8B309DD0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B498C08-3C45-43A9-ACCF-1EEE6112A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C23E-477C-4C4F-8132-26E8B309DD0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8C08-3C45-43A9-ACCF-1EEE6112A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C23E-477C-4C4F-8132-26E8B309DD0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8C08-3C45-43A9-ACCF-1EEE6112A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C23E-477C-4C4F-8132-26E8B309DD0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8C08-3C45-43A9-ACCF-1EEE6112A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C23E-477C-4C4F-8132-26E8B309DD0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8C08-3C45-43A9-ACCF-1EEE6112A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C23E-477C-4C4F-8132-26E8B309DD0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8C08-3C45-43A9-ACCF-1EEE6112A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C23E-477C-4C4F-8132-26E8B309DD0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B498C08-3C45-43A9-ACCF-1EEE6112A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07C23E-477C-4C4F-8132-26E8B309DD06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B498C08-3C45-43A9-ACCF-1EEE6112A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Изготовила: </a:t>
            </a:r>
          </a:p>
          <a:p>
            <a:r>
              <a:rPr lang="ru-RU" dirty="0" smtClean="0"/>
              <a:t>воспитатель </a:t>
            </a:r>
            <a:r>
              <a:rPr lang="ru-RU" dirty="0" err="1" smtClean="0"/>
              <a:t>Шугалей</a:t>
            </a:r>
            <a:r>
              <a:rPr lang="ru-RU" dirty="0" smtClean="0"/>
              <a:t> Наталья Петровна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«Живая сказка»</a:t>
            </a:r>
            <a:br>
              <a:rPr lang="ru-RU" dirty="0" smtClean="0"/>
            </a:br>
            <a:r>
              <a:rPr lang="ru-RU" dirty="0" smtClean="0"/>
              <a:t>теневой театр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Подберите  книжку  с  хорошо  «читаемыми»  иллюстрациями.</a:t>
            </a:r>
            <a:endParaRPr lang="ru-RU" dirty="0"/>
          </a:p>
        </p:txBody>
      </p:sp>
      <p:pic>
        <p:nvPicPr>
          <p:cNvPr id="6" name="Содержимое 5" descr="CIMG69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3821233" cy="3284121"/>
          </a:xfrm>
        </p:spPr>
      </p:pic>
      <p:pic>
        <p:nvPicPr>
          <p:cNvPr id="7" name="Рисунок 6" descr="CIMG6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214686"/>
            <a:ext cx="5072065" cy="32708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2. </a:t>
            </a:r>
            <a:r>
              <a:rPr lang="ru-RU" sz="2400" dirty="0" smtClean="0">
                <a:solidFill>
                  <a:schemeClr val="tx1"/>
                </a:solidFill>
              </a:rPr>
              <a:t>Наложите  лист  кальки  на  картинку  и  обведите  ее.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IMG69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000108"/>
            <a:ext cx="5600752" cy="2552704"/>
          </a:xfrm>
        </p:spPr>
      </p:pic>
      <p:sp>
        <p:nvSpPr>
          <p:cNvPr id="6" name="TextBox 5"/>
          <p:cNvSpPr txBox="1"/>
          <p:nvPr/>
        </p:nvSpPr>
        <p:spPr>
          <a:xfrm>
            <a:off x="214282" y="3643314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Аккуратно  вырежьте  фигурку  животного.</a:t>
            </a:r>
            <a:endParaRPr lang="ru-RU" sz="2800" dirty="0"/>
          </a:p>
        </p:txBody>
      </p:sp>
      <p:pic>
        <p:nvPicPr>
          <p:cNvPr id="7" name="Содержимое 3" descr="CIMG7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4214818"/>
            <a:ext cx="4572032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4. </a:t>
            </a:r>
            <a:r>
              <a:rPr lang="ru-RU" sz="2200" dirty="0" smtClean="0">
                <a:solidFill>
                  <a:schemeClr val="tx1"/>
                </a:solidFill>
              </a:rPr>
              <a:t>Перенесите  вырезанную  фигурку  на  лист  плотного  черного     картона,  обведите.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CIMG7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000107"/>
            <a:ext cx="4357718" cy="2255817"/>
          </a:xfrm>
          <a:prstGeom prst="rect">
            <a:avLst/>
          </a:prstGeom>
        </p:spPr>
      </p:pic>
      <p:pic>
        <p:nvPicPr>
          <p:cNvPr id="7" name="Содержимое 3" descr="CIMG700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071670" y="3857628"/>
            <a:ext cx="4572032" cy="2571768"/>
          </a:xfrm>
        </p:spPr>
      </p:pic>
      <p:sp>
        <p:nvSpPr>
          <p:cNvPr id="8" name="TextBox 7"/>
          <p:cNvSpPr txBox="1"/>
          <p:nvPr/>
        </p:nvSpPr>
        <p:spPr>
          <a:xfrm>
            <a:off x="428596" y="3357562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Затем,  также  аккуратно,  вырежьте  силуэт  из  картона.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825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6. Необходимо  вырезать  силуэты  всех  персонажей  сказки.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Содержимое 3" descr="CIMG7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928670"/>
            <a:ext cx="4514856" cy="2539607"/>
          </a:xfrm>
        </p:spPr>
      </p:pic>
      <p:pic>
        <p:nvPicPr>
          <p:cNvPr id="7" name="Содержимое 3" descr="CIMG7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4143380"/>
            <a:ext cx="4500594" cy="2511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350043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 И  прикрепите  </a:t>
            </a:r>
            <a:r>
              <a:rPr lang="ru-RU" dirty="0" err="1" smtClean="0"/>
              <a:t>степлером</a:t>
            </a:r>
            <a:r>
              <a:rPr lang="ru-RU" dirty="0" smtClean="0"/>
              <a:t>  к  фигурке.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3682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8. Фигурки  для  показа  теневого  театра  готовы.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IMG70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714356"/>
            <a:ext cx="5143536" cy="2846151"/>
          </a:xfrm>
        </p:spPr>
      </p:pic>
      <p:pic>
        <p:nvPicPr>
          <p:cNvPr id="5" name="Содержимое 3" descr="CIMG7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4214818"/>
            <a:ext cx="4986345" cy="2478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3500438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9. Экран  для  показа  сказки  можно  сделать  из  большой  картонной  коробки,  вырезав  отверстие  для  экрана  и  обклеив  его  калькой.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</TotalTime>
  <Words>112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Справедливость</vt:lpstr>
      <vt:lpstr>«Живая сказка» теневой театр</vt:lpstr>
      <vt:lpstr>1. Подберите  книжку  с  хорошо  «читаемыми»  иллюстрациями.</vt:lpstr>
      <vt:lpstr>2. Наложите  лист  кальки  на  картинку  и  обведите  ее.</vt:lpstr>
      <vt:lpstr>4. Перенесите  вырезанную  фигурку  на  лист  плотного  черного     картона,  обведите.</vt:lpstr>
      <vt:lpstr>6. Необходимо  вырезать  силуэты  всех  персонажей  сказки.</vt:lpstr>
      <vt:lpstr>8. Фигурки  для  показа  теневого  театра  готовы.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«Живая сказка» теневой театр</dc:title>
  <dc:creator>Admin</dc:creator>
  <cp:lastModifiedBy>Admin</cp:lastModifiedBy>
  <cp:revision>5</cp:revision>
  <dcterms:created xsi:type="dcterms:W3CDTF">2014-02-05T16:27:20Z</dcterms:created>
  <dcterms:modified xsi:type="dcterms:W3CDTF">2014-02-05T17:09:21Z</dcterms:modified>
</cp:coreProperties>
</file>