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2" r:id="rId19"/>
    <p:sldId id="283" r:id="rId20"/>
    <p:sldId id="270" r:id="rId21"/>
    <p:sldId id="284" r:id="rId22"/>
    <p:sldId id="285" r:id="rId23"/>
    <p:sldId id="286" r:id="rId24"/>
    <p:sldId id="287" r:id="rId25"/>
    <p:sldId id="271" r:id="rId26"/>
    <p:sldId id="288" r:id="rId27"/>
    <p:sldId id="272" r:id="rId28"/>
    <p:sldId id="289" r:id="rId29"/>
    <p:sldId id="290" r:id="rId30"/>
    <p:sldId id="273" r:id="rId31"/>
    <p:sldId id="291" r:id="rId32"/>
    <p:sldId id="274" r:id="rId33"/>
    <p:sldId id="275" r:id="rId34"/>
    <p:sldId id="292" r:id="rId35"/>
    <p:sldId id="276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F5C358-E6D8-41F9-A148-4B6B7A331F0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92620-457B-471C-A4AA-5E728D1E88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ryona-msk.narod.ru/m5-007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tryona-msk.narod.ru/m15-002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matryona-msk.narod.ru/m10-008.htm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tryona-msk.narod.ru/m7-003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matryona-msk.narod.ru/m7-005.htm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matryona-msk.narod.ru/m20-002.htm" TargetMode="External"/><Relationship Id="rId7" Type="http://schemas.openxmlformats.org/officeDocument/2006/relationships/hyperlink" Target="http://matryona-msk.narod.ru/m10-004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matryona-msk.narod.ru/m10-002.htm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357158" y="1785926"/>
            <a:ext cx="8426449" cy="242889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 smtClean="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Чудо   матрёшка </a:t>
            </a:r>
            <a:endParaRPr lang="ru-RU" sz="3600" b="1" kern="10" spc="-360" dirty="0">
              <a:ln w="254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33CC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2051" name="Picture 10" descr="Матрешка 5 мест. Нажмите, чтобы увеличить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671888" cy="2276475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0"/>
            <a:ext cx="6143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МБДОУ «Детский сад №12» комбинированного типа г.Канаш                                                </a:t>
            </a:r>
            <a:r>
              <a:rPr lang="ru-RU" sz="3200" dirty="0" smtClean="0"/>
              <a:t>Исследовательская работа на тему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643446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Выполнил воспитанник второй младшей группы №7 Кириллов Егор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Разработала                                   Воспитатель   Павлова Алина Николаевна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1643050"/>
            <a:ext cx="87487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Рассказывают, что в конце XIX века в семью Мамонтовых - известных русских промышленников и меценатов - то ли из Парижа, то ли с острова Хонсю кто-то привез японскую точеную фигурку буддистского святого </a:t>
            </a:r>
            <a:r>
              <a:rPr lang="ru-RU" sz="2000" b="1" dirty="0" err="1" smtClean="0">
                <a:solidFill>
                  <a:schemeClr val="accent2"/>
                </a:solidFill>
              </a:rPr>
              <a:t>Фукуруджи</a:t>
            </a:r>
            <a:r>
              <a:rPr lang="ru-RU" sz="2000" b="1" dirty="0" smtClean="0">
                <a:solidFill>
                  <a:schemeClr val="accent2"/>
                </a:solidFill>
              </a:rPr>
              <a:t> (</a:t>
            </a:r>
            <a:r>
              <a:rPr lang="ru-RU" sz="2000" b="1" dirty="0" err="1" smtClean="0">
                <a:solidFill>
                  <a:schemeClr val="accent2"/>
                </a:solidFill>
              </a:rPr>
              <a:t>Фукурума</a:t>
            </a:r>
            <a:r>
              <a:rPr lang="ru-RU" sz="2000" b="1" dirty="0" smtClean="0">
                <a:solidFill>
                  <a:schemeClr val="accent2"/>
                </a:solidFill>
              </a:rPr>
              <a:t>), которая оказалась с "сюрпризом" - она разымалась на две части. Внутри нее спрятана другая, поменьше, которая так же состояла из двух половинок… Всего таких куколок насчитывалось пять.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  </a:t>
            </a:r>
            <a:r>
              <a:rPr lang="ru-RU" sz="2000" b="1" dirty="0">
                <a:solidFill>
                  <a:schemeClr val="accent2"/>
                </a:solidFill>
              </a:rPr>
              <a:t>Предполагалось, что именно эта фигурка и натолкнула русских на создание своего варианта разъемной игрушки, воплощенного в образе крестьянской девочки, вскоре окрещенной в народе распространенным именем Матрешка (Матрена).</a:t>
            </a:r>
          </a:p>
        </p:txBody>
      </p: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1785938" y="428604"/>
            <a:ext cx="5857875" cy="85725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 dirty="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Появление    матрёшки    на     Руси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Село Абрамцевых -имение Мамонтов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68413"/>
            <a:ext cx="6048375" cy="447198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4213" y="59499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3366FF"/>
                </a:solidFill>
              </a:rPr>
              <a:t>Село Абрамцевых – имение Мамонтовых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pic0Guxl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981075"/>
            <a:ext cx="2736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 descr="paint_matriosh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052513"/>
            <a:ext cx="2365375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958" name="Picture 6" descr="img_tu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789363"/>
            <a:ext cx="2560637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959" name="Picture 7" descr="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636838"/>
            <a:ext cx="3214688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960" name="Picture 8" descr="DSC_60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3141663"/>
            <a:ext cx="280035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Первый в России - и в мире! - музей матрёшки. </a:t>
            </a:r>
          </a:p>
        </p:txBody>
      </p:sp>
      <p:pic>
        <p:nvPicPr>
          <p:cNvPr id="12291" name="Рисунок 2" descr="40fcc3c142c7b6584a82e53600c15c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2906713" cy="379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Рисунок 3" descr="1_previ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052513"/>
            <a:ext cx="4910137" cy="383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4284663" y="5157788"/>
            <a:ext cx="4459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Открылся в 2001 году в Москве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Матрешка 15 мест. Нажмите, чтобы увеличить.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268413"/>
            <a:ext cx="4103688" cy="2565400"/>
          </a:xfrm>
          <a:ln w="57150">
            <a:solidFill>
              <a:srgbClr val="FF0000"/>
            </a:solidFill>
          </a:ln>
        </p:spPr>
      </p:pic>
      <p:pic>
        <p:nvPicPr>
          <p:cNvPr id="29699" name="Picture 6" descr="Матрешка 10 мест. Нажмите, чтобы увеличить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16338"/>
            <a:ext cx="4105275" cy="27098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Матрешк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067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Матреш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0438"/>
            <a:ext cx="40259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Матрешка 7 мест. Нажмите, чтобы увеличить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84313"/>
            <a:ext cx="3600450" cy="2609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3" name="Picture 7" descr="Матрешка 7 мест. Нажмите, чтобы увеличить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357563"/>
            <a:ext cx="3889375" cy="2760662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3529012" cy="2873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995738" y="1412875"/>
            <a:ext cx="514826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FFFF00"/>
              </a:solidFill>
            </a:endParaRPr>
          </a:p>
          <a:p>
            <a:endParaRPr lang="ru-RU" sz="2400" b="1">
              <a:solidFill>
                <a:srgbClr val="FFFF00"/>
              </a:solidFill>
            </a:endParaRPr>
          </a:p>
          <a:p>
            <a:endParaRPr lang="ru-RU" sz="2400">
              <a:solidFill>
                <a:srgbClr val="FFFF00"/>
              </a:solidFill>
            </a:endParaRPr>
          </a:p>
          <a:p>
            <a:r>
              <a:rPr lang="ru-RU" sz="2000" b="1">
                <a:solidFill>
                  <a:schemeClr val="accent2"/>
                </a:solidFill>
              </a:rPr>
              <a:t>Город Сергиев посад, расположенный в 73 км от Москвы, обязан своим происхождением знаменитой Троице-Сергиевской лавре. В 1340 году монах Сергий Радонежский основал маленькую, затерянную в лесах обитель</a:t>
            </a:r>
            <a:r>
              <a:rPr lang="ru-RU" sz="2000"/>
              <a:t> </a:t>
            </a:r>
          </a:p>
        </p:txBody>
      </p:sp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903913" cy="581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200" kern="10" spc="-32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Виды русской матрёшки</a:t>
            </a:r>
          </a:p>
        </p:txBody>
      </p:sp>
      <p:sp>
        <p:nvSpPr>
          <p:cNvPr id="9221" name="WordArt 8"/>
          <p:cNvSpPr>
            <a:spLocks noChangeArrowheads="1" noChangeShapeType="1" noTextEdit="1"/>
          </p:cNvSpPr>
          <p:nvPr/>
        </p:nvSpPr>
        <p:spPr bwMode="auto">
          <a:xfrm>
            <a:off x="3635375" y="1412875"/>
            <a:ext cx="5148263" cy="733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400" b="1" kern="1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Сергиево - Посадская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0" y="1484313"/>
            <a:ext cx="9144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которая с течением времени превратилась в крупнейший монастырь Российского государства. В слободах и сёлах, окружавших лавру, процветало множество ремёсел. Особенно выделялось производство деревянной игрушки, получившей название «троицкой». По преданию, первую «троицкую» игрушку вырезал настоятель Троице-Сергиева монастыря Сергий Радонежский. Он лично одаривал игрушками детей. Богомольцы, стекавшиеся в лавру со всех концов России, покупали здесь игрушки для своих детей. Даже среди игрушек царских детей были деревянные троицкие («потешные возки» с конями, братинки, «красные» ложки). Их покупали в Сергиевом Посаде, когда на Богомолье в Троице-Сергиев монастырь приезжали русские цари. С конца XVIII и начала XIX века дошли до нас деревянные игрушки, изображающие крестьянскую девушку в кокошнике. Пляшущего мужика, нарядных барынь и гусар. Это были настоящие деревянные скульптуры, умело раскрашенные. Резные и раскрашенные барыни и гусары отличались индивидуальностью, жизненной правдивостью, большим мастерством исполнения. Резные и раскрашенные барыни и гусары отличались индивидуальностью, жизненной правдивостью, большим мастерством исполнения.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243" name="Рисунок 13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95250"/>
            <a:ext cx="2122487" cy="13922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5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357563"/>
            <a:ext cx="3743325" cy="2930525"/>
          </a:xfrm>
          <a:solidFill>
            <a:srgbClr val="009900"/>
          </a:solidFill>
          <a:ln w="38100">
            <a:solidFill>
              <a:srgbClr val="009900"/>
            </a:solidFill>
          </a:ln>
        </p:spPr>
      </p:pic>
      <p:pic>
        <p:nvPicPr>
          <p:cNvPr id="11267" name="Рисунок 13" descr="Увеличи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412875"/>
            <a:ext cx="3922713" cy="3171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268538" y="40481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69" name="WordArt 9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832475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Сергиево   -   Посадская   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089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  Матрешка - это русская национальная игрушка, кукла из дерева, оригинально расписанная. Русская матрёшка - наверное, самый популярный русский национальный сувенир. Широкую славу завоевала она далеко за рубежом. Перевод слова "Матрешка" нельзя найти ни в одном словаре мира. Но что это такое, знают все. В Германии их называют по-разному: "Бабушки", "Мамочки" или даже "Тетя Оля". На всех крупных выставках, ярмарках, фестивалях, проводимых в разных уголках мира, побывали забавные веселые матрешки, очаровывая зрителей своим неповторимым русским обликом. И кажется, что матрешка пришла к нам из седой древности, из мира легенд и сказок. На самом деле этой деревянной куколке "всего" около ста лет. Матрешка - дама Серебряного века, современница героинь Бальмонта, Блока и Бакста.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58888" y="0"/>
            <a:ext cx="64817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Шли матрёшки по дорожке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Было их немножечко,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Две Матрёны, три Матрёшки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И ещё Матрёшечка.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05038"/>
            <a:ext cx="3600450" cy="2932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50825" y="1916113"/>
            <a:ext cx="48260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  <a:p>
            <a:endParaRPr lang="ru-RU" sz="2400" b="1"/>
          </a:p>
          <a:p>
            <a:endParaRPr lang="ru-RU" sz="2000" b="1">
              <a:solidFill>
                <a:schemeClr val="accent2"/>
              </a:solidFill>
            </a:endParaRPr>
          </a:p>
          <a:p>
            <a:r>
              <a:rPr lang="ru-RU" sz="2000" b="1">
                <a:solidFill>
                  <a:schemeClr val="accent2"/>
                </a:solidFill>
              </a:rPr>
              <a:t>Одним из основных центров по изготовлению и росписи матрёшек является город Семёнов. Густые, местами непроходимые леса этого заволжского края давали приют старообрядцам, гонимым патриархом Никоном, стрельцам во времена Петра I, крепостным, бежавшим от помещичьего произвола.</a:t>
            </a:r>
          </a:p>
        </p:txBody>
      </p:sp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4537075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0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Семеновская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964612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  В этих краях традиции древнерусского орнамента хорошо знали и использовали в декорировании прикладных изделий. Именно здесь родилась знаменитая хохломская роспись, в орнаментальных рисунках которой есть мотивы, восходящие к культуре древней Руси.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  Соседство с Хохломой во многом определяет своеобразие росписи семёновской матрёшки. Изготовлением токарных игрушек в Семёнове занимались с незапамятных времён. Делали ведёрки, яблоки, груши и другие игрушки. Их ярко расписывали кистью из травы «белоус», частыми красными и зелёными полосами и покрывали сверху светлым лаком. Делать расписных матрёшек начали с того времени, когда сын известного токаря-игрушечника Аверьяна Дорофеевича Вагина из деревни Мериново, расположенной в 8 км от Семёнова, привёз из Нижнего Новгорода Сергиево - Посадскую деревянную куклу-болвашку, окрашенную светло-зелёной растительной краской, изображавшую мужика с нарисованной бородой и усами.</a:t>
            </a:r>
            <a:r>
              <a:rPr lang="ru-RU" sz="20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981075"/>
            <a:ext cx="93249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По аналогии с пасхальными яйцами куклу решили сделать разъёмной. Так появилась деревянная игрушка прообраз будущей семёновской матрёшки. Первые матрёшки расписывали фуксином, сверху покрывали клеем вместо лака, отчего роспись в целом получалась тёмной. Особенно интересны были токарные матрешки мастеров Вагиных: плешивый мужик с бородой и усами и дородный мужик в шляпе и тулупе. Истоки росписи семеновской матрешки связывают также с потомственными мастерами-игрушечниками Майоровыми (из деревни Мериново). Однажды глава семейства Арсентий Федорович привез с Нижегородской ярмарки нераскрашенную куклу-болвашку, которую расписала его старшая дочь Любовь. Гусиным пером она сделала на кукле рисунок и расписала ее кисточкой анилиновыми красками, расположив в центре ярко-алый цветок, напоминающий ромашку, голову же матрешки она увенчала старинным русским головным убором—кокошником. Постепенно сложился тип росписи, который в отличие от Сергиево-Посадской росписи матрёшки более декоративен. В своей росписи семёновские мастера идут от традиций «травного» орнамента Древней Руси.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34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79388" y="1268413"/>
            <a:ext cx="87852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Мастера-семёновцы оставляют больше незакрашенного дерева, расписывают матрёшку анилиновыми красками, затем лакируют. Вначале намечают росчерком тонкой кисточки контуры лица, глаза, губы, наводят румянец. Затем рисуют платок на голове у матрёшки, рисуют юбку, передник, руки. Основой композиции в росписи семёновской матрёшки, считается фартук, на котором изображён букет пышных цветов. В манере исполнения этого букета и просматриваются приёмы росписи древнерусских мастеров. </a:t>
            </a:r>
          </a:p>
          <a:p>
            <a:r>
              <a:rPr lang="ru-RU" sz="2000" b="1">
                <a:solidFill>
                  <a:schemeClr val="accent2"/>
                </a:solidFill>
              </a:rPr>
              <a:t>Семёновские токари создали свою форму матрёшки, которая в отличие от Сергиево- Посадской матрёшки имеет большую стройность, относительно тонкий «верх», который резко переходит в утолщённый «низ». Знаменитая семёновская матрёшка отличается от матрёшек других центров своей многоместностью; в неё вкладывают до 15- 18 разноцветных кукол. Именно в Семёнове была выточена самая большая 72-местная матрёшка, диаметр которой 0,5 метра, а высота 1 метр. </a:t>
            </a:r>
          </a:p>
        </p:txBody>
      </p:sp>
      <p:sp>
        <p:nvSpPr>
          <p:cNvPr id="15364" name="Рисунок 8" descr="MCj04132680000[1]"/>
          <p:cNvSpPr>
            <a:spLocks noChangeAspect="1" noChangeArrowheads="1"/>
          </p:cNvSpPr>
          <p:nvPr/>
        </p:nvSpPr>
        <p:spPr bwMode="auto">
          <a:xfrm>
            <a:off x="5940425" y="0"/>
            <a:ext cx="14684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9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068638"/>
            <a:ext cx="3887788" cy="3248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7" name="Рисунок 20" descr="Увеличи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341438"/>
            <a:ext cx="4032250" cy="334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1785938" y="260350"/>
            <a:ext cx="5595937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Семеновская   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Полх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00213"/>
            <a:ext cx="3673475" cy="39592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472112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Полховская    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1785938" y="333375"/>
            <a:ext cx="5857875" cy="492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Полховская   игрушка</a:t>
            </a:r>
          </a:p>
        </p:txBody>
      </p:sp>
      <p:sp>
        <p:nvSpPr>
          <p:cNvPr id="17411" name="Text Box 24"/>
          <p:cNvSpPr txBox="1">
            <a:spLocks noChangeArrowheads="1"/>
          </p:cNvSpPr>
          <p:nvPr/>
        </p:nvSpPr>
        <p:spPr bwMode="auto">
          <a:xfrm>
            <a:off x="179388" y="1125538"/>
            <a:ext cx="856932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Почти одновременно с мериновской в Поволжье появилась еще одна матрешка – в большом селе Полховский Майдан, или Полхов Майдан, как его назвали в простонаречии.Своей формой полховская матрешка заметно отличается от своих сергиевских и семеновских сестер. Кроме того, удивляет ее необыкновенное многообразие от многоместных, подчеркнуто вытянутых по вертикали фигурок с маленькой, жестко очерченной головкой до примитивных одноместных фигурок – столбиков и толстеньких, похожих на грибки, куколок. Роспись полховских матрешек строится на сочетании малиново – красного, зеленого и черного цветов по предварительно нанесенному тушью контуру. “Цветы с наводкой” – наиболее типичная и любимая в Полховском Майдане роспись, более близкая и “пестрение” – украшение при помощи отдельных мазков, “тычков” и точек.Мастера Полховского Майдана, как и мериновские и семеновские соседи, расписывают матрешку анилиновыми красками по предварительно загрунтованной поверхности. Красители разводятся спиртовым раствором. Роспись же сергиевских матрешек производится без предварительного рисунка гуашью и лишь изредка акварелью и темперой, а интенсивность цвета достигается при помощи лакировки.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052763" cy="41814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95738" y="1628775"/>
            <a:ext cx="475297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endParaRPr lang="ru-RU" sz="2400" b="1" dirty="0"/>
          </a:p>
          <a:p>
            <a:r>
              <a:rPr lang="ru-RU" sz="2000" b="1" dirty="0">
                <a:solidFill>
                  <a:schemeClr val="accent2"/>
                </a:solidFill>
              </a:rPr>
              <a:t>Жители Вятки и окрестных деревень издавна занимались производством игрушек. В деревне Луговое расписывать матрёшку начали ещё в 30-е годы. Но особое своеобразие вятская расписная деревянная кукла получает в 60-е годы, когда матрёшку стали не только расписывать анилиновыми красителями, но и инкрустировать соломкой.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3995738" y="1268413"/>
            <a:ext cx="4464050" cy="10207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Вятская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9388" y="1916113"/>
            <a:ext cx="87137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Инкрустация соломкой художественных изделий из дерева на столярной основе, главным образом коробок и шкатулок, известна в этих краях давно. Для инкрустации используется ржаная соломка, которая выращивается на специальных участках и аккуратно срезается серпом вручную. Одна часть соломы для получения декоративного эффекта проваривается в растворе соды до золотистого цвета, другая остаётся белой. Затем солому разрезают, приглаживают, штампиком выбивают детали нужного рисунка. Наклеивают соломку по сырому нитроцеллюлозному лаку. Расписанную анилиновыми красителями и инкрустированную соломкой матрёшку покрывают масляным лаком. Вятская матрёшка наиболее северная из всех российских матрёшек. Она изображает голубоглазую девушку-северянку с мягкой застенчивой улыбкой. Лицо этой матрёшки завораживает и притягивает вас, настолько они мило и приветливо. </a:t>
            </a:r>
          </a:p>
        </p:txBody>
      </p:sp>
      <p:pic>
        <p:nvPicPr>
          <p:cNvPr id="20483" name="Рисунок 23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0"/>
            <a:ext cx="3529012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3316287" cy="45418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Рисунок 23" descr="Увеличи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981075"/>
            <a:ext cx="3851275" cy="26146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400675" cy="574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b="1" kern="10" spc="-24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Вятская матрёшка</a:t>
            </a:r>
          </a:p>
        </p:txBody>
      </p:sp>
      <p:pic>
        <p:nvPicPr>
          <p:cNvPr id="21509" name="Рисунок 25" descr="Увелич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860800"/>
            <a:ext cx="3889375" cy="2673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29642" cy="21431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Цель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З</a:t>
            </a:r>
            <a:r>
              <a:rPr lang="ru-RU" i="1" dirty="0" smtClean="0">
                <a:solidFill>
                  <a:srgbClr val="FF0000"/>
                </a:solidFill>
              </a:rPr>
              <a:t>накомство с историей происхождения матрешки.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B0F0"/>
                </a:solidFill>
              </a:rPr>
              <a:t>Задачи</a:t>
            </a:r>
            <a:r>
              <a:rPr lang="en-US" sz="3600" b="1" i="1" dirty="0" smtClean="0">
                <a:solidFill>
                  <a:srgbClr val="00B0F0"/>
                </a:solidFill>
              </a:rPr>
              <a:t>:</a:t>
            </a:r>
            <a:r>
              <a:rPr lang="ru-RU" sz="3600" b="1" i="1" dirty="0" smtClean="0">
                <a:solidFill>
                  <a:srgbClr val="00B0F0"/>
                </a:solidFill>
              </a:rPr>
              <a:t> 1. Изучить русскую матрешку.</a:t>
            </a:r>
          </a:p>
          <a:p>
            <a:pPr>
              <a:buNone/>
            </a:pPr>
            <a:r>
              <a:rPr lang="ru-RU" sz="3600" b="1" i="1" dirty="0">
                <a:solidFill>
                  <a:srgbClr val="00B0F0"/>
                </a:solidFill>
              </a:rPr>
              <a:t> </a:t>
            </a:r>
            <a:r>
              <a:rPr lang="ru-RU" sz="3600" b="1" i="1" dirty="0" smtClean="0">
                <a:solidFill>
                  <a:srgbClr val="00B0F0"/>
                </a:solidFill>
              </a:rPr>
              <a:t>            2.Историю происхождения матрешки.</a:t>
            </a:r>
          </a:p>
          <a:p>
            <a:pPr>
              <a:buNone/>
            </a:pPr>
            <a:r>
              <a:rPr lang="ru-RU" sz="3600" b="1" i="1" dirty="0">
                <a:solidFill>
                  <a:srgbClr val="00B0F0"/>
                </a:solidFill>
              </a:rPr>
              <a:t> </a:t>
            </a:r>
            <a:r>
              <a:rPr lang="ru-RU" sz="3600" b="1" i="1" dirty="0" smtClean="0">
                <a:solidFill>
                  <a:srgbClr val="00B0F0"/>
                </a:solidFill>
              </a:rPr>
              <a:t>             3. Изготовить матрешки своими руками.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7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844675"/>
            <a:ext cx="2862262" cy="38163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5040313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/>
          </a:p>
          <a:p>
            <a:endParaRPr lang="ru-RU" sz="24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В настоящее время русская матрёшка переживает своеобразный ренессанс, связанный, по-видимому, с тем огромным интересом в мире к России, начавшимся в ней переменам в экономической и культурной жизни. Оживление экономической жизни дало возможность беспрепятственного существования различных небольших частных мастерских, по... 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50825" y="1268413"/>
            <a:ext cx="5111750" cy="10810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2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Авторская матрёшка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0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5" y="3177381"/>
            <a:ext cx="1428750" cy="1905000"/>
          </a:xfrm>
          <a:noFill/>
          <a:ln w="38100">
            <a:solidFill>
              <a:schemeClr val="folHlink"/>
            </a:solidFill>
          </a:ln>
        </p:spPr>
      </p:pic>
      <p:pic>
        <p:nvPicPr>
          <p:cNvPr id="23555" name="Рисунок 31" descr="Увеличи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92375"/>
            <a:ext cx="2846387" cy="41767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6" name="Рисунок 32" descr="Увелич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60350"/>
            <a:ext cx="2592388" cy="4105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119958" cy="1071570"/>
          </a:xfrm>
        </p:spPr>
        <p:txBody>
          <a:bodyPr/>
          <a:lstStyle/>
          <a:p>
            <a:r>
              <a:rPr lang="ru-RU" dirty="0" smtClean="0"/>
              <a:t>Мои матрешки…</a:t>
            </a:r>
            <a:endParaRPr lang="ru-RU" dirty="0"/>
          </a:p>
        </p:txBody>
      </p:sp>
      <p:pic>
        <p:nvPicPr>
          <p:cNvPr id="3" name="Рисунок 2" descr="SDC1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5072098" cy="4286280"/>
          </a:xfrm>
          <a:prstGeom prst="rect">
            <a:avLst/>
          </a:prstGeom>
        </p:spPr>
      </p:pic>
      <p:pic>
        <p:nvPicPr>
          <p:cNvPr id="4" name="Рисунок 3" descr="ma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285992"/>
            <a:ext cx="3315802" cy="41866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4384959" cy="2989635"/>
          </a:xfrm>
          <a:prstGeom prst="flowChartProcess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 descr="SDC1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656" y="1208466"/>
            <a:ext cx="3952884" cy="296466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0" y="549275"/>
            <a:ext cx="9144000" cy="5903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Матрёшка  - </a:t>
            </a:r>
          </a:p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Сим вол </a:t>
            </a:r>
          </a:p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Энергети ческого</a:t>
            </a:r>
          </a:p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устр о й ства   мира </a:t>
            </a:r>
          </a:p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 человека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071538" y="719862"/>
            <a:ext cx="7345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Матрёшка - настоящая русская красавица. Румяная, в нарядном сарафане, на голове яркий платочек. </a:t>
            </a:r>
            <a:r>
              <a:rPr lang="ru-RU" sz="2000" b="1" dirty="0" smtClean="0">
                <a:solidFill>
                  <a:schemeClr val="accent2"/>
                </a:solidFill>
              </a:rPr>
              <a:t>Но </a:t>
            </a:r>
            <a:r>
              <a:rPr lang="ru-RU" sz="2000" b="1" dirty="0">
                <a:solidFill>
                  <a:schemeClr val="accent2"/>
                </a:solidFill>
              </a:rPr>
              <a:t>главное - эта куколка с секретом! Внутри неё прячутся весёлые сестрички, </a:t>
            </a:r>
            <a:r>
              <a:rPr lang="ru-RU" sz="2000" b="1" dirty="0" err="1">
                <a:solidFill>
                  <a:schemeClr val="accent2"/>
                </a:solidFill>
              </a:rPr>
              <a:t>мал-мала</a:t>
            </a:r>
            <a:r>
              <a:rPr lang="ru-RU" sz="2000" b="1" dirty="0">
                <a:solidFill>
                  <a:schemeClr val="accent2"/>
                </a:solidFill>
              </a:rPr>
              <a:t> меньше. </a:t>
            </a:r>
          </a:p>
        </p:txBody>
      </p:sp>
      <p:pic>
        <p:nvPicPr>
          <p:cNvPr id="4099" name="Рисунок 25" descr="Увелич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31522"/>
            <a:ext cx="6667525" cy="401054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T1024253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272491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Спасибо за внимание!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620688"/>
            <a:ext cx="7672416" cy="18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Русская матрешка – обычная игрушка из дерева.</a:t>
            </a:r>
            <a: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4" descr="Матрешка 20 мест. Нажмите, чтобы увеличить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2714644" cy="3857652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5" name="Picture 8" descr="Матрешка 10 мест. Нажмите, чтобы увеличить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857496"/>
            <a:ext cx="2487613" cy="37147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10" descr="Матрешка 10 мест. Нажмите, чтобы увеличить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071678"/>
            <a:ext cx="2201863" cy="3743325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357166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Гипотеза</a:t>
            </a:r>
            <a:r>
              <a:rPr lang="en-US" sz="3600" i="1" dirty="0" smtClean="0">
                <a:solidFill>
                  <a:srgbClr val="FF0000"/>
                </a:solidFill>
              </a:rPr>
              <a:t>:</a:t>
            </a:r>
            <a:endParaRPr lang="ru-RU" sz="3600" i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Участники проекта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517008">
            <a:off x="531711" y="1151151"/>
            <a:ext cx="3995766" cy="520616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Кириллов Егор 4 года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20558816">
            <a:off x="4565859" y="1471239"/>
            <a:ext cx="4114800" cy="488487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Павлова Алина Николаевна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 descr="SDC1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0086">
            <a:off x="-43293" y="2234396"/>
            <a:ext cx="4232611" cy="3820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napshot_201411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8742">
            <a:off x="4301859" y="2504965"/>
            <a:ext cx="4937052" cy="3851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2da5e54833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7188"/>
            <a:ext cx="2998788" cy="284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Рисунок 8" descr="imgB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16827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Рисунок 10" descr="dc754635454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3643312" cy="257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4" descr="3c7576087a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908720"/>
            <a:ext cx="3357562" cy="189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7487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  Многообразна современная игрушка. В ней множество новых образов и сюжетов, художственно-стилевых поисков, авторских почерков. И каждая игрушка, прежде чем стать эталоном, образцом для подражания, проходит долгий путь. Вспомним знакомую всем матрешку. О ней, как и о народных героях слагают легенды.</a:t>
            </a:r>
          </a:p>
          <a:p>
            <a:r>
              <a:rPr lang="ru-RU" sz="2000" b="1">
                <a:solidFill>
                  <a:schemeClr val="accent2"/>
                </a:solidFill>
              </a:rPr>
              <a:t>  Рассказывают, что в конце XIX века в семью Мамонтовых - известных русских промышленников и меценатов - то ли из Парижа, то ли с острова Хонсю кто-то привез японскую точеную фигурку буддистского святого Фукуруджи (Фукурума), которая оказалась с "сюрпризом" - она разымалась на две части. Внутри нее спрятана другая, поменьше, которая так же состояла из двух половинок… Всего таких куколок насчитывалось пять.</a:t>
            </a:r>
          </a:p>
          <a:p>
            <a:r>
              <a:rPr lang="ru-RU" sz="2000" b="1">
                <a:solidFill>
                  <a:schemeClr val="accent2"/>
                </a:solidFill>
              </a:rPr>
              <a:t>  Предполагалось, что именно эта фигурка и натолкнула русских на создание своего варианта разъемной игрушки, воплощенного в образе крестьянской девочки, вскоре окрещенной в народе распространенным именем Матрешка (Матрена).</a:t>
            </a:r>
          </a:p>
        </p:txBody>
      </p: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1785938" y="214313"/>
            <a:ext cx="5857875" cy="636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Появление    матрёшки    на     Руси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1052513"/>
            <a:ext cx="9144000" cy="5588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В наше время еще ссылаются на легенду о японском происхождении матрешки, но документального подтверждения она не имеет.</a:t>
            </a:r>
          </a:p>
          <a:p>
            <a:r>
              <a:rPr lang="ru-RU" sz="2000" b="1">
                <a:solidFill>
                  <a:schemeClr val="accent2"/>
                </a:solidFill>
              </a:rPr>
              <a:t>История развития игрушечного промысла в России позволяет предположить, что созданию русской матрешки способствовала традиция точения и росписи на Пасху деревянных яиц.</a:t>
            </a:r>
          </a:p>
          <a:p>
            <a:r>
              <a:rPr lang="ru-RU" sz="2000" b="1">
                <a:solidFill>
                  <a:schemeClr val="accent2"/>
                </a:solidFill>
              </a:rPr>
              <a:t>В одном из альбомов, посвященных творчеству русского художника С.В. Малютина можно увидеть необычайную иллюстрацию, оставшуюся без комментариев, - эскиз росписи выточенной из дерева куклы. Именно этот известный художник, впоследствии академик живописи и стал в свое время создателем первой русской матрешки. А токарная форма игрушки была предложена В.П. Звездочкиным, уроженцем Вороновской волости Подольского уезда Московской губернии, издавна знаменитой своими искусными токарями.</a:t>
            </a:r>
          </a:p>
          <a:p>
            <a:r>
              <a:rPr lang="ru-RU" sz="2000" b="1">
                <a:solidFill>
                  <a:schemeClr val="accent2"/>
                </a:solidFill>
              </a:rPr>
              <a:t>Местом же рождения новой оригинальной игрушки, быстро завоевавшей славу национального сувенира, стала мастерская - магазин "Детское воспитание" А.И. Мамонтова в Москве, где с 1898 года работал токарь В.П. Звездочкин.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1341438"/>
            <a:ext cx="9144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      Поэтому приблизительно с этого времени можно отсчитывать возраст матрешки, в дальнейшей судьбе которой были свои взлеты и падения, слава и забытье, странствия и метаморфозы.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      Уже около века этой известнейшей в России игрушке, но и по сей день неизвестно, что было сначала - эскиз профессионального художника или удачное воплощение творческих поисков народного мастера, вовремя замеченное заинтересованным лицом.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      Любопытно, что опубликованный в альбоме эскиз и матрёшка со штампом мастерской-магазина " Детское воспитание " из коллекции Художественно-педагогического музея игрушки в Сергиевом Посаде похожи как две родные сестры, но близнецами их назвать нельзя. Этот факт позволяет предположить, что С.В. Малютиным было сделано несколько вариантов росписи будущей игрушки.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2.4|2.6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1949</Words>
  <Application>Microsoft Office PowerPoint</Application>
  <PresentationFormat>Экран (4:3)</PresentationFormat>
  <Paragraphs>73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Слайд 1</vt:lpstr>
      <vt:lpstr>Слайд 2</vt:lpstr>
      <vt:lpstr>Цель: Знакомство с историей происхождения матрешки.</vt:lpstr>
      <vt:lpstr>Русская матрешка – обычная игрушка из дерева. </vt:lpstr>
      <vt:lpstr>Участники проекта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Первый в России - и в мире! - музей матрёшки.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Мои матрешки…</vt:lpstr>
      <vt:lpstr>Слайд 33</vt:lpstr>
      <vt:lpstr>Слайд 34</vt:lpstr>
      <vt:lpstr>Слайд 35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k</cp:lastModifiedBy>
  <cp:revision>2</cp:revision>
  <dcterms:created xsi:type="dcterms:W3CDTF">2014-02-05T10:09:20Z</dcterms:created>
  <dcterms:modified xsi:type="dcterms:W3CDTF">2014-02-05T16:19:31Z</dcterms:modified>
</cp:coreProperties>
</file>