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3" autoAdjust="0"/>
    <p:restoredTop sz="94660"/>
  </p:normalViewPr>
  <p:slideViewPr>
    <p:cSldViewPr>
      <p:cViewPr varScale="1">
        <p:scale>
          <a:sx n="60" d="100"/>
          <a:sy n="60" d="100"/>
        </p:scale>
        <p:origin x="-672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DD3A-3111-43A1-BF32-CBE6E4CF76DF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02809-F857-4C4D-BDE1-B2CA39FFA10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DD3A-3111-43A1-BF32-CBE6E4CF76DF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02809-F857-4C4D-BDE1-B2CA39FFA10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DD3A-3111-43A1-BF32-CBE6E4CF76DF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02809-F857-4C4D-BDE1-B2CA39FFA10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DD3A-3111-43A1-BF32-CBE6E4CF76DF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02809-F857-4C4D-BDE1-B2CA39FFA10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DD3A-3111-43A1-BF32-CBE6E4CF76DF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02809-F857-4C4D-BDE1-B2CA39FFA10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DD3A-3111-43A1-BF32-CBE6E4CF76DF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02809-F857-4C4D-BDE1-B2CA39FFA10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DD3A-3111-43A1-BF32-CBE6E4CF76DF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02809-F857-4C4D-BDE1-B2CA39FFA10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DD3A-3111-43A1-BF32-CBE6E4CF76DF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02809-F857-4C4D-BDE1-B2CA39FFA10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DD3A-3111-43A1-BF32-CBE6E4CF76DF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02809-F857-4C4D-BDE1-B2CA39FFA10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DD3A-3111-43A1-BF32-CBE6E4CF76DF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02809-F857-4C4D-BDE1-B2CA39FFA10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DD3A-3111-43A1-BF32-CBE6E4CF76DF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02809-F857-4C4D-BDE1-B2CA39FFA10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2DD3A-3111-43A1-BF32-CBE6E4CF76DF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02809-F857-4C4D-BDE1-B2CA39FFA10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784976" cy="2592288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Arial" pitchFamily="34" charset="0"/>
                <a:cs typeface="Arial" pitchFamily="34" charset="0"/>
              </a:rPr>
              <a:t>«Традиционные формы игровой деятельности детей старшего возраста»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5921896"/>
            <a:ext cx="5400600" cy="936104"/>
          </a:xfrm>
        </p:spPr>
        <p:txBody>
          <a:bodyPr>
            <a:normAutofit fontScale="47500" lnSpcReduction="2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Презентация подготовлена воспитателем группы «Ромашка»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СП детский сад «Светлячок» ГБОУ СОШ №1 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г. о. Чапаевск Самарской области 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Липиной Светланой Евгеньевной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2014 год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мама\Desktop\отредактированные фотки\SAM_03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07904" y="2852936"/>
            <a:ext cx="1512168" cy="1737015"/>
          </a:xfrm>
          <a:prstGeom prst="rect">
            <a:avLst/>
          </a:prstGeom>
          <a:noFill/>
        </p:spPr>
      </p:pic>
      <p:pic>
        <p:nvPicPr>
          <p:cNvPr id="1027" name="Picture 3" descr="C:\Users\мама\Desktop\отредактированные фотки\2014-01-28 10.51.0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543605">
            <a:off x="1269561" y="3257181"/>
            <a:ext cx="1512168" cy="1728192"/>
          </a:xfrm>
          <a:prstGeom prst="rect">
            <a:avLst/>
          </a:prstGeom>
          <a:noFill/>
        </p:spPr>
      </p:pic>
      <p:pic>
        <p:nvPicPr>
          <p:cNvPr id="1028" name="Picture 4" descr="C:\Users\мама\Desktop\отредактированные фотки\P108030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284801">
            <a:off x="6206786" y="3297395"/>
            <a:ext cx="1584176" cy="1760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Театрализованные игры.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067503" cy="4525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Театрализованные игры в отличии от сюжетно –ролевых предлагают наличие зрителей (сверстников, младшие дети, родители).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делятся на: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 -  игры- драматизации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 -  игры по литературным произведениям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Воспитательное значение театрализованных игр состоит в формировании уважительного отношения детей друг к другу, развитии коллективизма.</a:t>
            </a: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60032" y="1484784"/>
            <a:ext cx="3600400" cy="4824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Игры- забавы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4525963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 Особую группу составляют игры – забавы. В них ярко выражен элемент необычного, неожиданного, смешного, содержатся шутки, безобидный юмор. Основное их значение- повеселить, позабавить детей, порадовать их.</a:t>
            </a:r>
          </a:p>
          <a:p>
            <a:endParaRPr lang="ru-RU" dirty="0"/>
          </a:p>
        </p:txBody>
      </p:sp>
      <p:pic>
        <p:nvPicPr>
          <p:cNvPr id="14337" name="Picture 1" descr="C:\Users\мама\Desktop\отредактированные фотки\137058906993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1628800"/>
            <a:ext cx="3672408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Строительные игры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3682752" cy="43533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Строительная игра-  такая деятельность детей, основным содержанием которой является отражение окружающей жизни в разнообразных постройках и связанных с ними действиях.</a:t>
            </a:r>
          </a:p>
          <a:p>
            <a:endParaRPr lang="ru-RU" dirty="0"/>
          </a:p>
        </p:txBody>
      </p:sp>
      <p:pic>
        <p:nvPicPr>
          <p:cNvPr id="13313" name="Picture 1" descr="C:\Users\мама\Desktop\отредактированные фотки\2013-10-29 1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99992" y="1556792"/>
            <a:ext cx="4192048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Дидактические игры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4402832" cy="5805264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Дидактические игры - одно из средств воспитания и обучения детей дошкольного возраста.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Содержанием дидактических игр является окружающая действительность (природа, люди, их взаимоотношения, быт, труд, события жизни).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Дидактические игры - это обучающие игры. Дидактические игры являются и методом обучения, и самостоятельной игровой деятельностью. В качестве метода они широко используются в различных видах деятельности.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Содержание и игры подчинены воспитательно-образовательным задачам и программным требованиям.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 любой дидактической игре должны быть игровые правила и игровые действия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89" name="Picture 1" descr="C:\Users\мама\Desktop\отредактированные фотки\P106094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32040" y="1484784"/>
            <a:ext cx="3645139" cy="4634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Музыкально - дидактические игры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Дидактические игры с использованием музыкальных инструментов, песен, музыкально-ритмических движений и др.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Навыки, полученные детьми в процессе разучивания музыкально-дидактической игры, позволяют им более успешно выполнять задания, связанные с различными видами музыкальной деятельности. </a:t>
            </a:r>
            <a:r>
              <a:rPr lang="ru-RU" sz="2000" b="1" dirty="0" smtClean="0"/>
              <a:t>	</a:t>
            </a:r>
            <a:endParaRPr lang="ru-RU" sz="2000" dirty="0" smtClean="0"/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5" name="Picture 1" descr="C:\Users\мама\Desktop\отредактированные фотки\SAM_007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11960" y="2492896"/>
            <a:ext cx="4700118" cy="3007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Подвижные игры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00" cy="4525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прежде всего средство </a:t>
            </a:r>
          </a:p>
          <a:p>
            <a:pPr>
              <a:buNone/>
            </a:pPr>
            <a:r>
              <a:rPr lang="ru-RU" sz="2000" dirty="0" smtClean="0"/>
              <a:t>      физического воспитания </a:t>
            </a:r>
          </a:p>
          <a:p>
            <a:pPr>
              <a:buNone/>
            </a:pPr>
            <a:r>
              <a:rPr lang="ru-RU" sz="2000" dirty="0" smtClean="0"/>
              <a:t>      детей.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большое влияние </a:t>
            </a:r>
          </a:p>
          <a:p>
            <a:pPr>
              <a:buNone/>
            </a:pPr>
            <a:r>
              <a:rPr lang="ru-RU" sz="2000" dirty="0" smtClean="0"/>
              <a:t>      оказывают подвижные </a:t>
            </a:r>
          </a:p>
          <a:p>
            <a:pPr>
              <a:buNone/>
            </a:pPr>
            <a:r>
              <a:rPr lang="ru-RU" sz="2000" dirty="0" smtClean="0"/>
              <a:t>      игры и на нервно психическое развитие </a:t>
            </a:r>
          </a:p>
          <a:p>
            <a:pPr>
              <a:buNone/>
            </a:pPr>
            <a:r>
              <a:rPr lang="ru-RU" sz="2000" dirty="0" smtClean="0"/>
              <a:t>      ребенка, формирование важных качеств личности.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Источником подвижных игр с правилами являются народные игры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1" name="Picture 1" descr="C:\Users\мама\Desktop\отредактированные фотки\2013-10-04 10.10.5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79912" y="1340768"/>
            <a:ext cx="2736304" cy="2520280"/>
          </a:xfrm>
          <a:prstGeom prst="rect">
            <a:avLst/>
          </a:prstGeom>
          <a:noFill/>
        </p:spPr>
      </p:pic>
      <p:pic>
        <p:nvPicPr>
          <p:cNvPr id="10242" name="Picture 2" descr="C:\Users\мама\Desktop\отредактированные фотки\2013-10-28 10.23.1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32240" y="2708920"/>
            <a:ext cx="2173112" cy="39380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Содержание игр детей старшего дошкольного возраста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964488" cy="544522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зависит от интерпретации роли, выстраивания ролевого   поведения участников игры.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ведущим мотивом становится познавательный интерес.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уже не находится в прямой зависимости от руководства игровой деятельностью со стороны воспитателя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 старшем дошкольном возрасте дети определенны запасом игровых навыков: умеют, строить план-сюжет, распределять роли, применяя считалки, самостоятельно подготавливать обстановку для игры, хорошо усвоили навыки коллективного общения.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Ребёнок  уже обдуманно выбирает тему игры, намечает ее план, примерную последовательность действий.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нет единого способа распределения ролей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творческие игры возникают в связи с развитием образовательно-воспитательной темы, игры становятся содержательнее,  сюжеты их значительно усложняются. 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Задачи руководства играми детей старшего возраста: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869160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Формирование умения самостоятельно организовываться в группы для общей игры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Совместно обдумывать содержание игр, согласовывать свои действия с участниками игры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Воспитывать умение самостоятельно и справедливо разрешать споры, привычку помогать товарищам, бережно относиться к их играм, радоваться их успехам.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Широко использовать все традиционные формы игровой деятельности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Приемы и методы развития сюжетов игр разной тематики: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600200"/>
            <a:ext cx="7128792" cy="506916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показ иллюстраций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изготовление и рассматривание фотоальбомов о людях разной профессий 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чтение художественной литературы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беседы о профессиях, окружающем мире и т.д.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Экскурсии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Наблюдения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просмотр кинофильмов и мультфильмов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встречи с интересными людьми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28800"/>
            <a:ext cx="8363272" cy="52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   В традиционных формах игровой деятельности самое важное не то удовольствие, которое получает ребенок, играя, а та идея и смысл игры, который бессознательно для самого ребенка осуществляется им.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Играю 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                           и расту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7" name="Picture 1" descr="C:\Users\мама\Desktop\отредактированные фотки\загруженное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44208" y="4293096"/>
            <a:ext cx="2160240" cy="2197993"/>
          </a:xfrm>
          <a:prstGeom prst="rect">
            <a:avLst/>
          </a:prstGeom>
          <a:noFill/>
        </p:spPr>
      </p:pic>
      <p:pic>
        <p:nvPicPr>
          <p:cNvPr id="19458" name="Picture 2" descr="C:\Users\мама\Desktop\отредактированные фотки\загруженное (2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35896" y="4725144"/>
            <a:ext cx="1914525" cy="1685925"/>
          </a:xfrm>
          <a:prstGeom prst="rect">
            <a:avLst/>
          </a:prstGeom>
          <a:noFill/>
        </p:spPr>
      </p:pic>
      <p:pic>
        <p:nvPicPr>
          <p:cNvPr id="19459" name="Picture 3" descr="C:\Users\мама\Desktop\отредактированные фотки\загруженное (1)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7544" y="4221088"/>
            <a:ext cx="2088232" cy="2304281"/>
          </a:xfrm>
          <a:prstGeom prst="rect">
            <a:avLst/>
          </a:prstGeom>
          <a:noFill/>
        </p:spPr>
      </p:pic>
      <p:pic>
        <p:nvPicPr>
          <p:cNvPr id="19460" name="Picture 4" descr="C:\Users\мама\Desktop\отредактированные фотки\2014-01-28 1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536" y="1124744"/>
            <a:ext cx="2160240" cy="2334470"/>
          </a:xfrm>
          <a:prstGeom prst="rect">
            <a:avLst/>
          </a:prstGeom>
          <a:noFill/>
        </p:spPr>
      </p:pic>
      <p:pic>
        <p:nvPicPr>
          <p:cNvPr id="19461" name="Picture 5" descr="C:\Users\мама\Desktop\отредактированные фотки\1365060950446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851920" y="1196752"/>
            <a:ext cx="1512168" cy="2232248"/>
          </a:xfrm>
          <a:prstGeom prst="rect">
            <a:avLst/>
          </a:prstGeom>
          <a:noFill/>
        </p:spPr>
      </p:pic>
      <p:pic>
        <p:nvPicPr>
          <p:cNvPr id="19462" name="Picture 6" descr="C:\Users\мама\Desktop\отредактированные фотки\2014-01-27 16.22.37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372200" y="1124744"/>
            <a:ext cx="2300772" cy="22718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Игра – наиболее доступный ребенку вид деятельности.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2636912"/>
            <a:ext cx="7056784" cy="42210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  Игра  -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деятельность ребёнка, посредством которой он органично развивается, познает очень важный пласт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человеческой культуры - взаимоотношение между взрослыми людьми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семье,  их профессиональной деятельности и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т.д.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Организационные формы игровой деятельности: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1628800"/>
            <a:ext cx="5616624" cy="4968552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i="1" dirty="0" smtClean="0">
                <a:latin typeface="Arial" pitchFamily="34" charset="0"/>
                <a:cs typeface="Arial" pitchFamily="34" charset="0"/>
                <a:hlinkClick r:id="rId2" action="ppaction://hlinksldjump"/>
              </a:rPr>
              <a:t>Индивидуальная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latin typeface="Arial" pitchFamily="34" charset="0"/>
                <a:cs typeface="Arial" pitchFamily="34" charset="0"/>
                <a:hlinkClick r:id="rId3" action="ppaction://hlinksldjump"/>
              </a:rPr>
              <a:t>Одиночная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i="1" dirty="0" smtClean="0">
                <a:latin typeface="Arial" pitchFamily="34" charset="0"/>
                <a:cs typeface="Arial" pitchFamily="34" charset="0"/>
                <a:hlinkClick r:id="rId4" action="ppaction://hlinksldjump"/>
              </a:rPr>
              <a:t>Групповая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  <a:p>
            <a:pPr lvl="0" algn="ctr">
              <a:buFont typeface="Wingdings" pitchFamily="2" charset="2"/>
              <a:buChar char="Ø"/>
            </a:pPr>
            <a:r>
              <a:rPr lang="ru-RU" i="1" dirty="0" smtClean="0">
                <a:latin typeface="Arial" pitchFamily="34" charset="0"/>
                <a:cs typeface="Arial" pitchFamily="34" charset="0"/>
                <a:hlinkClick r:id="rId5" action="ppaction://hlinksldjump"/>
              </a:rPr>
              <a:t>Парная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Управляющая кнопка: далее 3">
            <a:hlinkClick r:id="rId6" action="ppaction://hlinksldjump" highlightClick="1"/>
          </p:cNvPr>
          <p:cNvSpPr/>
          <p:nvPr/>
        </p:nvSpPr>
        <p:spPr>
          <a:xfrm>
            <a:off x="8460432" y="6381328"/>
            <a:ext cx="683568" cy="4766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Игра одного человека с различными предметами и знаками.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Вставить фото</a:t>
            </a:r>
            <a:endParaRPr lang="ru-RU" dirty="0"/>
          </a:p>
        </p:txBody>
      </p:sp>
      <p:pic>
        <p:nvPicPr>
          <p:cNvPr id="2050" name="Picture 2" descr="C:\Users\мама\Desktop\отредактированные фотки\2014-01-27 16.47.48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700808"/>
            <a:ext cx="4248472" cy="4941168"/>
          </a:xfrm>
          <a:prstGeom prst="rect">
            <a:avLst/>
          </a:prstGeom>
          <a:noFill/>
        </p:spPr>
      </p:pic>
      <p:pic>
        <p:nvPicPr>
          <p:cNvPr id="2051" name="Picture 3" descr="C:\Users\мама\Desktop\отредактированные фотки\SAM_032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4008" y="1700808"/>
            <a:ext cx="4133944" cy="4896544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8820648" y="6381328"/>
            <a:ext cx="323352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Деятельность одного игрока в системе имитационных моделей с прямой и обратной связью от результатов достижения поставленной им искомой целью.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Вставить фото</a:t>
            </a:r>
            <a:endParaRPr lang="ru-RU" dirty="0"/>
          </a:p>
        </p:txBody>
      </p:sp>
      <p:pic>
        <p:nvPicPr>
          <p:cNvPr id="3074" name="Picture 2" descr="C:\Users\мама\Desktop\отредактированные фотки\SAM_0080 (2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772816"/>
            <a:ext cx="3871170" cy="4684490"/>
          </a:xfrm>
          <a:prstGeom prst="rect">
            <a:avLst/>
          </a:prstGeom>
          <a:noFill/>
        </p:spPr>
      </p:pic>
      <p:pic>
        <p:nvPicPr>
          <p:cNvPr id="3075" name="Picture 3" descr="C:\Users\мама\Desktop\отредактированные фотки\2013-10-28 11.19.2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60032" y="1772816"/>
            <a:ext cx="3957030" cy="4608512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 flipV="1">
            <a:off x="8317608" y="6559648"/>
            <a:ext cx="826392" cy="2983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Игра трех или более игроков, преследующих одну и ту же цель.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Вставить фото</a:t>
            </a:r>
            <a:endParaRPr lang="ru-RU" dirty="0"/>
          </a:p>
        </p:txBody>
      </p:sp>
      <p:pic>
        <p:nvPicPr>
          <p:cNvPr id="4099" name="Picture 3" descr="C:\Users\мама\Desktop\отредактированные фотки\SAM_008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6483" y="1565738"/>
            <a:ext cx="4139952" cy="5031614"/>
          </a:xfrm>
          <a:prstGeom prst="rect">
            <a:avLst/>
          </a:prstGeom>
          <a:noFill/>
        </p:spPr>
      </p:pic>
      <p:pic>
        <p:nvPicPr>
          <p:cNvPr id="4098" name="Picture 2" descr="C:\Users\мама\Desktop\отредактированные фотки\SAM_03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1556792"/>
            <a:ext cx="4297437" cy="4968552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01584" y="6669360"/>
            <a:ext cx="1042416" cy="1886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Игра одного человека с другим.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Вставить фото</a:t>
            </a:r>
            <a:endParaRPr lang="ru-RU" dirty="0"/>
          </a:p>
        </p:txBody>
      </p:sp>
      <p:pic>
        <p:nvPicPr>
          <p:cNvPr id="5122" name="Picture 2" descr="C:\Users\мама\Desktop\отредактированные фотки\2014-01-13 17.19.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67944" y="1628800"/>
            <a:ext cx="4896544" cy="4536504"/>
          </a:xfrm>
          <a:prstGeom prst="rect">
            <a:avLst/>
          </a:prstGeom>
          <a:noFill/>
        </p:spPr>
      </p:pic>
      <p:pic>
        <p:nvPicPr>
          <p:cNvPr id="5124" name="Picture 4" descr="C:\Users\мама\Desktop\фотки для презентации\2014-01-22 07.58.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1628800"/>
            <a:ext cx="3640629" cy="4980861"/>
          </a:xfrm>
          <a:prstGeom prst="rect">
            <a:avLst/>
          </a:prstGeom>
          <a:noFill/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7884368" y="6309320"/>
            <a:ext cx="1042416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Две 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основные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группы игр: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0405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сюжетно- ролевые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(творческие)</a:t>
            </a:r>
          </a:p>
          <a:p>
            <a:pPr>
              <a:buNone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игры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на бытовые темы, с произвольной тематикой, строительные игры с природным материалом, театрализованные игры, игры- забавы, развлечения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   игры с правилами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дидактические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игры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(с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предметами 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игрушками,</a:t>
            </a: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словесные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дидактические, бессюжетные,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с  элементами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спорта.)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</TotalTime>
  <Words>739</Words>
  <Application>Microsoft Office PowerPoint</Application>
  <PresentationFormat>Экран (4:3)</PresentationFormat>
  <Paragraphs>100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«Традиционные формы игровой деятельности детей старшего возраста» </vt:lpstr>
      <vt:lpstr>Играю </vt:lpstr>
      <vt:lpstr>Игра – наиболее доступный ребенку вид деятельности.</vt:lpstr>
      <vt:lpstr>Организационные формы игровой деятельности:  </vt:lpstr>
      <vt:lpstr>Игра одного человека с различными предметами и знаками.</vt:lpstr>
      <vt:lpstr>Деятельность одного игрока в системе имитационных моделей с прямой и обратной связью от результатов достижения поставленной им искомой целью.</vt:lpstr>
      <vt:lpstr>Игра трех или более игроков, преследующих одну и ту же цель.</vt:lpstr>
      <vt:lpstr>Игра одного человека с другим.</vt:lpstr>
      <vt:lpstr>Две основные группы игр:  </vt:lpstr>
      <vt:lpstr>Театрализованные игры. </vt:lpstr>
      <vt:lpstr>Игры- забавы. </vt:lpstr>
      <vt:lpstr>Строительные игры. </vt:lpstr>
      <vt:lpstr>Дидактические игры. </vt:lpstr>
      <vt:lpstr>Музыкально - дидактические игры</vt:lpstr>
      <vt:lpstr>Подвижные игры</vt:lpstr>
      <vt:lpstr>Содержание игр детей старшего дошкольного возраста</vt:lpstr>
      <vt:lpstr>Задачи руководства играми детей старшего возраста:</vt:lpstr>
      <vt:lpstr>Приемы и методы развития сюжетов игр разной тематики:</vt:lpstr>
      <vt:lpstr>Слайд 19</vt:lpstr>
      <vt:lpstr>Слайд 20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«Традиционные формы игровой деятельности детей старшего возраста»</dc:title>
  <dc:creator>мама</dc:creator>
  <cp:lastModifiedBy>мама</cp:lastModifiedBy>
  <cp:revision>49</cp:revision>
  <dcterms:created xsi:type="dcterms:W3CDTF">2014-02-01T16:33:41Z</dcterms:created>
  <dcterms:modified xsi:type="dcterms:W3CDTF">2014-02-06T18:31:11Z</dcterms:modified>
</cp:coreProperties>
</file>