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77" r:id="rId3"/>
    <p:sldId id="289" r:id="rId4"/>
    <p:sldId id="278" r:id="rId5"/>
    <p:sldId id="279" r:id="rId6"/>
    <p:sldId id="283" r:id="rId7"/>
    <p:sldId id="280" r:id="rId8"/>
    <p:sldId id="281" r:id="rId9"/>
    <p:sldId id="282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5362" autoAdjust="0"/>
  </p:normalViewPr>
  <p:slideViewPr>
    <p:cSldViewPr>
      <p:cViewPr varScale="1">
        <p:scale>
          <a:sx n="92" d="100"/>
          <a:sy n="92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CB4B-2CC1-4E4C-A984-D7F3AD1B711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18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23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/>
              <a:t>Лыжа здесь всего одна,</a:t>
            </a:r>
          </a:p>
          <a:p>
            <a:pPr algn="ctr">
              <a:buNone/>
            </a:pPr>
            <a:r>
              <a:rPr lang="ru-RU" sz="2800" i="1" dirty="0" smtClean="0"/>
              <a:t>Коротка, а не длинна.</a:t>
            </a:r>
          </a:p>
          <a:p>
            <a:pPr algn="ctr">
              <a:buNone/>
            </a:pPr>
            <a:r>
              <a:rPr lang="ru-RU" sz="2800" i="1" dirty="0" smtClean="0"/>
              <a:t>Чудеса на ней покажем ,</a:t>
            </a:r>
          </a:p>
          <a:p>
            <a:pPr algn="ctr">
              <a:buNone/>
            </a:pPr>
            <a:r>
              <a:rPr lang="ru-RU" sz="2800" i="1" dirty="0" smtClean="0"/>
              <a:t>Кувыркаться можем даже!</a:t>
            </a:r>
          </a:p>
          <a:p>
            <a:pPr algn="ctr">
              <a:buNone/>
            </a:pP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</a:rPr>
              <a:t>СНОУБОРД</a:t>
            </a:r>
            <a:endParaRPr lang="ru-RU" sz="6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2442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1328"/>
            <a:ext cx="764319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i="1" dirty="0" smtClean="0">
                <a:effectLst/>
              </a:rPr>
              <a:t>СПАСИБО </a:t>
            </a:r>
            <a:r>
              <a:rPr lang="ru-RU" sz="4000" i="1" smtClean="0">
                <a:effectLst/>
              </a:rPr>
              <a:t>ЗА ВНИМАНИЕ!</a:t>
            </a:r>
            <a:endParaRPr lang="ru-RU" sz="4000" i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24" y="1556792"/>
            <a:ext cx="69127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i="1" dirty="0" smtClean="0"/>
              <a:t>Посмотрите -  вот герой,</a:t>
            </a:r>
          </a:p>
          <a:p>
            <a:pPr algn="ctr">
              <a:buNone/>
            </a:pPr>
            <a:r>
              <a:rPr lang="ru-RU" sz="3200" i="1" dirty="0" smtClean="0"/>
              <a:t>Он летит вниз головой,</a:t>
            </a:r>
          </a:p>
          <a:p>
            <a:pPr algn="ctr">
              <a:buNone/>
            </a:pPr>
            <a:r>
              <a:rPr lang="ru-RU" sz="3200" i="1" dirty="0" smtClean="0"/>
              <a:t>Животом на санках лежа.</a:t>
            </a:r>
          </a:p>
          <a:p>
            <a:pPr algn="ctr">
              <a:buNone/>
            </a:pPr>
            <a:r>
              <a:rPr lang="ru-RU" sz="3200" i="1" dirty="0" smtClean="0"/>
              <a:t>Страшно так, мороз по коже.</a:t>
            </a:r>
          </a:p>
          <a:p>
            <a:pPr algn="ctr">
              <a:buNone/>
            </a:pPr>
            <a:endParaRPr lang="ru-RU" sz="3200" i="1" dirty="0" smtClean="0"/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</a:rPr>
              <a:t>СКЕЛЕТОН</a:t>
            </a:r>
            <a:endParaRPr lang="ru-RU" sz="6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" descr="1197908846_1024x768_winter-sport-skeleton.jpg"/>
          <p:cNvPicPr>
            <a:picLocks noGrp="1" noChangeAspect="1"/>
          </p:cNvPicPr>
          <p:nvPr isPhoto="1"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038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3784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9728" indent="0" algn="ctr">
              <a:buNone/>
            </a:pPr>
            <a:r>
              <a:rPr lang="ru-RU" sz="3200" i="1" dirty="0" smtClean="0"/>
              <a:t>Скоростные спуски с горок</a:t>
            </a:r>
          </a:p>
          <a:p>
            <a:pPr marL="109728" indent="0" algn="ctr">
              <a:buNone/>
            </a:pPr>
            <a:r>
              <a:rPr lang="ru-RU" sz="3200" i="1" dirty="0" smtClean="0"/>
              <a:t>В управляемых санях</a:t>
            </a:r>
          </a:p>
          <a:p>
            <a:pPr marL="109728" indent="0" algn="ctr">
              <a:buNone/>
            </a:pPr>
            <a:r>
              <a:rPr lang="ru-RU" sz="3200" i="1" dirty="0" smtClean="0"/>
              <a:t>Экипаж проходит ловко,</a:t>
            </a:r>
          </a:p>
          <a:p>
            <a:pPr marL="109728" indent="0" algn="ctr">
              <a:buNone/>
            </a:pPr>
            <a:r>
              <a:rPr lang="ru-RU" sz="3200" i="1" dirty="0" smtClean="0"/>
              <a:t>Словно на лихих конях.</a:t>
            </a:r>
          </a:p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</a:rPr>
              <a:t>БОБСЛЕЙ</a:t>
            </a:r>
            <a:endParaRPr lang="ru-RU" sz="6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1"/>
            <a:ext cx="43162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535241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ФИГУРНОЕ КАТАНИЕ</a:t>
            </a:r>
            <a:endParaRPr lang="ru-RU" sz="6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85825" y="5429250"/>
            <a:ext cx="8258175" cy="762000"/>
          </a:xfrm>
        </p:spPr>
        <p:txBody>
          <a:bodyPr>
            <a:noAutofit/>
          </a:bodyPr>
          <a:lstStyle/>
          <a:p>
            <a:pPr algn="ctr"/>
            <a:endParaRPr lang="ru-RU" sz="48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i="1" dirty="0"/>
              <a:t>Здесь мастерство, отточенность движений,</a:t>
            </a:r>
            <a:br>
              <a:rPr lang="ru-RU" i="1" dirty="0"/>
            </a:br>
            <a:r>
              <a:rPr lang="ru-RU" i="1" dirty="0"/>
              <a:t>Софитов свет, коньки и синий лёд,</a:t>
            </a:r>
            <a:br>
              <a:rPr lang="ru-RU" i="1" dirty="0"/>
            </a:br>
            <a:r>
              <a:rPr lang="ru-RU" i="1" dirty="0"/>
              <a:t>Прекрасные и чудные мгновенья!</a:t>
            </a:r>
            <a:br>
              <a:rPr lang="ru-RU" i="1" dirty="0"/>
            </a:br>
            <a:r>
              <a:rPr lang="ru-RU" i="1" dirty="0"/>
              <a:t>Фигурное катанье - чувств полёт!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1642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FF00"/>
                </a:solidFill>
              </a:rPr>
              <a:t>Конькобежный спорт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103439" cy="45365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Нужно быстро разогнаться,</a:t>
            </a:r>
          </a:p>
          <a:p>
            <a:pPr algn="ctr">
              <a:buNone/>
            </a:pPr>
            <a:r>
              <a:rPr lang="ru-RU" i="1" dirty="0" smtClean="0"/>
              <a:t>Темп всю трассу не снижать.</a:t>
            </a:r>
          </a:p>
          <a:p>
            <a:pPr algn="ctr">
              <a:buNone/>
            </a:pPr>
            <a:r>
              <a:rPr lang="ru-RU" i="1" dirty="0" smtClean="0"/>
              <a:t>И при этом постараться</a:t>
            </a:r>
          </a:p>
          <a:p>
            <a:pPr algn="ctr">
              <a:buNone/>
            </a:pPr>
            <a:r>
              <a:rPr lang="ru-RU" i="1" dirty="0" smtClean="0"/>
              <a:t>Равновесье удержать.</a:t>
            </a:r>
          </a:p>
          <a:p>
            <a:pPr algn="ctr">
              <a:buNone/>
            </a:pPr>
            <a:r>
              <a:rPr lang="ru-RU" i="1" dirty="0" smtClean="0"/>
              <a:t>Лед коварен и опасен,</a:t>
            </a:r>
          </a:p>
          <a:p>
            <a:pPr algn="ctr">
              <a:buNone/>
            </a:pPr>
            <a:r>
              <a:rPr lang="ru-RU" i="1" dirty="0" smtClean="0"/>
              <a:t>Но позиций не сдает.</a:t>
            </a:r>
          </a:p>
          <a:p>
            <a:pPr algn="ctr">
              <a:buNone/>
            </a:pPr>
            <a:r>
              <a:rPr lang="ru-RU" i="1" dirty="0" smtClean="0"/>
              <a:t>Очень ловок и прекрасен,</a:t>
            </a:r>
          </a:p>
          <a:p>
            <a:pPr algn="ctr">
              <a:buNone/>
            </a:pPr>
            <a:r>
              <a:rPr lang="ru-RU" i="1" dirty="0" smtClean="0"/>
              <a:t>Конькобежец мчит вперед.</a:t>
            </a:r>
          </a:p>
          <a:p>
            <a:pPr algn="ctr">
              <a:buNone/>
            </a:pP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624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>
              <a:buNone/>
            </a:pPr>
            <a:endParaRPr lang="ru-RU" i="1" dirty="0" smtClean="0"/>
          </a:p>
          <a:p>
            <a:pPr marL="109728" indent="0" algn="ctr">
              <a:buNone/>
            </a:pPr>
            <a:r>
              <a:rPr lang="ru-RU" i="1" dirty="0" smtClean="0"/>
              <a:t>В шорт - треке </a:t>
            </a:r>
            <a:r>
              <a:rPr lang="ru-RU" i="1" dirty="0"/>
              <a:t>гладок под ногами лёд,</a:t>
            </a:r>
            <a:br>
              <a:rPr lang="ru-RU" i="1" dirty="0"/>
            </a:br>
            <a:r>
              <a:rPr lang="ru-RU" i="1" dirty="0"/>
              <a:t>Но всё-таки коварен этот спорт,</a:t>
            </a:r>
            <a:br>
              <a:rPr lang="ru-RU" i="1" dirty="0"/>
            </a:br>
            <a:r>
              <a:rPr lang="ru-RU" i="1" dirty="0"/>
              <a:t>Сперва не трудно, если тихий ход,</a:t>
            </a:r>
            <a:br>
              <a:rPr lang="ru-RU" i="1" dirty="0"/>
            </a:br>
            <a:r>
              <a:rPr lang="ru-RU" i="1" dirty="0" smtClean="0"/>
              <a:t>Ускоришься </a:t>
            </a:r>
            <a:r>
              <a:rPr lang="ru-RU" i="1" dirty="0"/>
              <a:t>и всё наоборот...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002060"/>
                </a:solidFill>
              </a:rPr>
              <a:t>ШОРТ - ТРЕК</a:t>
            </a:r>
            <a:endParaRPr lang="ru-RU" sz="6000" i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324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/>
              <a:t>С клюшками друг против друга </a:t>
            </a:r>
            <a:r>
              <a:rPr lang="ru-RU" sz="1800" i="1" dirty="0" smtClean="0"/>
              <a:t>стоят</a:t>
            </a:r>
          </a:p>
          <a:p>
            <a:pPr algn="ctr">
              <a:buNone/>
            </a:pPr>
            <a:r>
              <a:rPr lang="ru-RU" sz="1800" i="1" dirty="0" smtClean="0"/>
              <a:t> В красном и синем команды ребят.</a:t>
            </a:r>
          </a:p>
          <a:p>
            <a:pPr algn="ctr">
              <a:buNone/>
            </a:pPr>
            <a:r>
              <a:rPr lang="ru-RU" sz="1800" i="1" dirty="0" smtClean="0"/>
              <a:t>В </a:t>
            </a:r>
            <a:r>
              <a:rPr lang="ru-RU" sz="1800" i="1" dirty="0"/>
              <a:t>шлемах, как рыцари, но не робей,</a:t>
            </a:r>
          </a:p>
          <a:p>
            <a:pPr algn="ctr">
              <a:buNone/>
            </a:pPr>
            <a:r>
              <a:rPr lang="ru-RU" sz="1800" i="1" dirty="0"/>
              <a:t>Бой здесь учебный – играют в хоккей</a:t>
            </a:r>
            <a:r>
              <a:rPr lang="ru-RU" sz="1800" i="1" dirty="0" smtClean="0"/>
              <a:t>!</a:t>
            </a:r>
            <a:endParaRPr lang="ru-RU" sz="1800" i="1" dirty="0"/>
          </a:p>
          <a:p>
            <a:pPr algn="ctr">
              <a:buNone/>
            </a:pPr>
            <a:r>
              <a:rPr lang="ru-RU" sz="1800" i="1" dirty="0"/>
              <a:t>Здесь силовые приемы бывают –</a:t>
            </a:r>
          </a:p>
          <a:p>
            <a:pPr algn="ctr">
              <a:buNone/>
            </a:pPr>
            <a:r>
              <a:rPr lang="ru-RU" sz="1800" i="1" dirty="0"/>
              <a:t>С ног игроков очень часто сбивают</a:t>
            </a:r>
            <a:r>
              <a:rPr lang="ru-RU" sz="1800" i="1" dirty="0" smtClean="0"/>
              <a:t>.</a:t>
            </a:r>
            <a:endParaRPr lang="ru-RU" sz="1800" i="1" dirty="0"/>
          </a:p>
          <a:p>
            <a:pPr algn="ctr">
              <a:buNone/>
            </a:pPr>
            <a:r>
              <a:rPr lang="ru-RU" sz="1800" i="1" dirty="0"/>
              <a:t>Кто на коньках и ловчей, и быстрей –</a:t>
            </a:r>
          </a:p>
          <a:p>
            <a:pPr algn="ctr">
              <a:buNone/>
            </a:pPr>
            <a:r>
              <a:rPr lang="ru-RU" sz="1800" i="1" dirty="0"/>
              <a:t>Тот побеждает, играя в хоккей.</a:t>
            </a:r>
          </a:p>
          <a:p>
            <a:pPr>
              <a:buNone/>
            </a:pPr>
            <a:endParaRPr lang="ru-RU" sz="1600" i="1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002060"/>
                </a:solidFill>
              </a:rPr>
              <a:t>ХОККЕЙ</a:t>
            </a:r>
            <a:endParaRPr lang="ru-RU" sz="60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04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4504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i="1" dirty="0" smtClean="0"/>
              <a:t>Коркой льда покрыто поле,</a:t>
            </a:r>
          </a:p>
          <a:p>
            <a:pPr algn="ctr">
              <a:buNone/>
            </a:pPr>
            <a:r>
              <a:rPr lang="ru-RU" sz="2400" i="1" dirty="0" smtClean="0"/>
              <a:t>Но горят команд ланиты.</a:t>
            </a:r>
          </a:p>
          <a:p>
            <a:pPr algn="ctr">
              <a:buNone/>
            </a:pPr>
            <a:r>
              <a:rPr lang="ru-RU" sz="2400" i="1" dirty="0" smtClean="0"/>
              <a:t>Повинуясь чьей –то воле,</a:t>
            </a:r>
          </a:p>
          <a:p>
            <a:pPr algn="ctr">
              <a:buNone/>
            </a:pPr>
            <a:r>
              <a:rPr lang="ru-RU" sz="2400" i="1" dirty="0" smtClean="0"/>
              <a:t>Гибко катятся граниты.</a:t>
            </a:r>
          </a:p>
          <a:p>
            <a:pPr algn="ctr">
              <a:buNone/>
            </a:pPr>
            <a:endParaRPr lang="ru-RU" sz="2400" i="1" dirty="0" smtClean="0"/>
          </a:p>
          <a:p>
            <a:pPr algn="ctr">
              <a:buNone/>
            </a:pPr>
            <a:r>
              <a:rPr lang="ru-RU" sz="2400" i="1" dirty="0" err="1" smtClean="0"/>
              <a:t>Кёрлингист</a:t>
            </a:r>
            <a:r>
              <a:rPr lang="ru-RU" sz="2400" i="1" dirty="0" smtClean="0"/>
              <a:t>, узрев преграды,</a:t>
            </a:r>
          </a:p>
          <a:p>
            <a:pPr algn="ctr">
              <a:buNone/>
            </a:pPr>
            <a:r>
              <a:rPr lang="ru-RU" sz="2400" i="1" dirty="0" smtClean="0"/>
              <a:t>Мастер каменных гонений.</a:t>
            </a:r>
          </a:p>
          <a:p>
            <a:pPr algn="ctr">
              <a:buNone/>
            </a:pPr>
            <a:r>
              <a:rPr lang="ru-RU" sz="2400" i="1" dirty="0" smtClean="0"/>
              <a:t>Смело поведет снаряды,</a:t>
            </a:r>
          </a:p>
          <a:p>
            <a:pPr algn="ctr">
              <a:buNone/>
            </a:pPr>
            <a:r>
              <a:rPr lang="ru-RU" sz="2400" i="1" dirty="0" smtClean="0"/>
              <a:t>Метя в центр домов</a:t>
            </a:r>
            <a:r>
              <a:rPr lang="ru-RU" sz="2400" dirty="0" smtClean="0"/>
              <a:t> – </a:t>
            </a:r>
            <a:r>
              <a:rPr lang="ru-RU" sz="2400" i="1" dirty="0" err="1" smtClean="0"/>
              <a:t>мишений</a:t>
            </a:r>
            <a:r>
              <a:rPr lang="ru-RU" sz="2400" i="1" dirty="0" smtClean="0"/>
              <a:t>.</a:t>
            </a:r>
          </a:p>
          <a:p>
            <a:pPr algn="ctr"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КЁРЛИНГ</a:t>
            </a:r>
            <a:endParaRPr lang="ru-RU" sz="6000" i="1" dirty="0"/>
          </a:p>
        </p:txBody>
      </p:sp>
      <p:pic>
        <p:nvPicPr>
          <p:cNvPr id="6" name="Picture 1" descr="Curling44copy.jpg"/>
          <p:cNvPicPr>
            <a:picLocks noGrp="1" noChangeAspect="1"/>
          </p:cNvPicPr>
          <p:nvPr isPhoto="1"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556792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556793"/>
            <a:ext cx="4038600" cy="45921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000" b="1" i="1" dirty="0"/>
              <a:t>Плаванию нужно долго учиться, </a:t>
            </a:r>
            <a:br>
              <a:rPr lang="ru-RU" sz="2000" b="1" i="1" dirty="0"/>
            </a:br>
            <a:r>
              <a:rPr lang="ru-RU" sz="2000" b="1" i="1" dirty="0"/>
              <a:t>Характер и волю свои проявлять. </a:t>
            </a:r>
            <a:br>
              <a:rPr lang="ru-RU" sz="2000" b="1" i="1" dirty="0"/>
            </a:br>
            <a:r>
              <a:rPr lang="ru-RU" sz="2000" b="1" i="1" dirty="0"/>
              <a:t>И тот, кто борьбы ничуть не боится, </a:t>
            </a:r>
            <a:br>
              <a:rPr lang="ru-RU" sz="2000" b="1" i="1" dirty="0"/>
            </a:br>
            <a:r>
              <a:rPr lang="ru-RU" sz="2000" b="1" i="1" dirty="0"/>
              <a:t>На пьедестале будет стоять. </a:t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>Плавание - это прекраснейший доктор. </a:t>
            </a:r>
            <a:br>
              <a:rPr lang="ru-RU" sz="2000" b="1" i="1" dirty="0"/>
            </a:br>
            <a:r>
              <a:rPr lang="ru-RU" sz="2000" b="1" i="1" dirty="0"/>
              <a:t>Оно позволяет нам не болеть. </a:t>
            </a:r>
            <a:br>
              <a:rPr lang="ru-RU" sz="2000" b="1" i="1" dirty="0"/>
            </a:br>
            <a:r>
              <a:rPr lang="ru-RU" sz="2000" b="1" i="1" dirty="0"/>
              <a:t>Плавание действует, как витамины, </a:t>
            </a:r>
            <a:br>
              <a:rPr lang="ru-RU" sz="2000" b="1" i="1" dirty="0"/>
            </a:br>
            <a:r>
              <a:rPr lang="ru-RU" sz="2000" b="1" i="1" dirty="0"/>
              <a:t>И повышает иммунитет. </a:t>
            </a:r>
            <a:br>
              <a:rPr lang="ru-RU" sz="2000" b="1" i="1" dirty="0"/>
            </a:br>
            <a:endParaRPr lang="ru-RU" sz="20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6000" b="0" i="1" dirty="0" smtClean="0">
                <a:solidFill>
                  <a:srgbClr val="FFFF00"/>
                </a:solidFill>
              </a:rPr>
              <a:t>ЗИМНЕЕ ПЛАВАНИЕ</a:t>
            </a:r>
            <a:endParaRPr lang="ru-RU" sz="6000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4032448" cy="45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728</TotalTime>
  <Words>234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СНОУБОРД</vt:lpstr>
      <vt:lpstr>СКЕЛЕТОН</vt:lpstr>
      <vt:lpstr>БОБСЛЕЙ</vt:lpstr>
      <vt:lpstr>ФИГУРНОЕ КАТАНИЕ</vt:lpstr>
      <vt:lpstr>Конькобежный спорт</vt:lpstr>
      <vt:lpstr>ШОРТ - ТРЕК</vt:lpstr>
      <vt:lpstr>ХОККЕЙ</vt:lpstr>
      <vt:lpstr>КЁРЛИНГ</vt:lpstr>
      <vt:lpstr>ЗИМНЕЕ ПЛАВАНИЕ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</dc:title>
  <dc:creator>Samsung</dc:creator>
  <cp:lastModifiedBy>123</cp:lastModifiedBy>
  <cp:revision>163</cp:revision>
  <dcterms:modified xsi:type="dcterms:W3CDTF">2014-02-04T15:39:08Z</dcterms:modified>
</cp:coreProperties>
</file>