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9" r:id="rId1"/>
  </p:sldMasterIdLst>
  <p:notesMasterIdLst>
    <p:notesMasterId r:id="rId12"/>
  </p:notesMasterIdLst>
  <p:handoutMasterIdLst>
    <p:handoutMasterId r:id="rId13"/>
  </p:handoutMasterIdLst>
  <p:sldIdLst>
    <p:sldId id="266" r:id="rId2"/>
    <p:sldId id="280" r:id="rId3"/>
    <p:sldId id="288" r:id="rId4"/>
    <p:sldId id="273" r:id="rId5"/>
    <p:sldId id="281" r:id="rId6"/>
    <p:sldId id="283" r:id="rId7"/>
    <p:sldId id="262" r:id="rId8"/>
    <p:sldId id="278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76197" autoAdjust="0"/>
  </p:normalViewPr>
  <p:slideViewPr>
    <p:cSldViewPr>
      <p:cViewPr varScale="1">
        <p:scale>
          <a:sx n="78" d="100"/>
          <a:sy n="78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AD2AF7-8D4E-4FE4-BB9C-D70E89209DD2}" type="datetimeFigureOut">
              <a:rPr lang="ru-RU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11BFB-125D-49C4-8BD2-FB49E02825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36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71F76-7028-4AB5-825C-FDE75161A3CD}" type="datetimeFigureOut">
              <a:rPr lang="ru-RU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327A2D-95FA-4083-AFD4-22E6F3384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2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 и найдите изображение, которое хотите отобразить.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2F76F-7187-4AB2-9537-17C17B09BD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74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ACC75-B404-4A11-8875-13C292BB99AA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7BAA-470F-44B8-9C8C-3547EE5412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5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0F2A7-0A76-448C-BB05-953471F7073B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044A9-D78D-4FD5-A458-BE40F4B41E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9EB50-3759-4A34-BAF8-3E440D3BE285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453C-0237-4446-A3EA-0213A07EBD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4C3AE-09C6-437B-BC73-2D667ABB2F6B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5A5A1-4769-4C0B-9588-704F6ABA3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4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9129C-C091-45CC-9A70-3E37A1ECBFA9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7AB4C-8A88-40C1-BAFB-3E7DCF02C0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E1BFB-3853-4BDA-8C4F-525FA4E2BE3F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E287F-456A-4DCD-BFBF-394D83FCC2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DAA37-EABF-4B5C-B46C-84F5A9C79B01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60F97-A9B2-4F6D-995B-E502F8F9E5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0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FD0EF-A2D0-4ACA-992C-385810BC7DFF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208F-6CE5-4662-AB35-02D8589490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45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FD0EF-A2D0-4ACA-992C-385810BC7DFF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208F-6CE5-4662-AB35-02D8589490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FD0EF-A2D0-4ACA-992C-385810BC7DFF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208F-6CE5-4662-AB35-02D8589490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8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FE3BA-5F10-48FF-B3C4-F03D0EAB281C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2BCA5-340C-41DE-B585-79914AAA86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4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9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4C3-A00B-46DC-90DF-0C725EC7F051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FC395-1B6C-4292-87B6-471FA45D4A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6FD0EF-A2D0-4ACA-992C-385810BC7DFF}" type="datetimeFigureOut">
              <a:rPr lang="ru-RU" smtClean="0"/>
              <a:pPr>
                <a:defRPr/>
              </a:pPr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D1208F-6CE5-4662-AB35-02D8589490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 userDrawn="1"/>
        </p:nvSpPr>
        <p:spPr bwMode="white">
          <a:xfrm rot="5188121">
            <a:off x="10268744" y="4847432"/>
            <a:ext cx="2154237" cy="180975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16"/>
          <p:cNvSpPr>
            <a:spLocks/>
          </p:cNvSpPr>
          <p:nvPr userDrawn="1"/>
        </p:nvSpPr>
        <p:spPr bwMode="auto">
          <a:xfrm>
            <a:off x="11836400" y="5540375"/>
            <a:ext cx="223838" cy="1104900"/>
          </a:xfrm>
          <a:custGeom>
            <a:avLst/>
            <a:gdLst>
              <a:gd name="T0" fmla="*/ 2147483646 w 72"/>
              <a:gd name="T1" fmla="*/ 2147483646 h 353"/>
              <a:gd name="T2" fmla="*/ 2147483646 w 72"/>
              <a:gd name="T3" fmla="*/ 2147483646 h 353"/>
              <a:gd name="T4" fmla="*/ 2147483646 w 72"/>
              <a:gd name="T5" fmla="*/ 2147483646 h 353"/>
              <a:gd name="T6" fmla="*/ 2147483646 w 72"/>
              <a:gd name="T7" fmla="*/ 2147483646 h 353"/>
              <a:gd name="T8" fmla="*/ 2147483646 w 72"/>
              <a:gd name="T9" fmla="*/ 2147483646 h 353"/>
              <a:gd name="T10" fmla="*/ 2147483646 w 72"/>
              <a:gd name="T11" fmla="*/ 2147483646 h 353"/>
              <a:gd name="T12" fmla="*/ 2147483646 w 72"/>
              <a:gd name="T13" fmla="*/ 2147483646 h 353"/>
              <a:gd name="T14" fmla="*/ 2147483646 w 72"/>
              <a:gd name="T15" fmla="*/ 2147483646 h 353"/>
              <a:gd name="T16" fmla="*/ 2147483646 w 72"/>
              <a:gd name="T17" fmla="*/ 2147483646 h 353"/>
              <a:gd name="T18" fmla="*/ 2147483646 w 72"/>
              <a:gd name="T19" fmla="*/ 2147483646 h 353"/>
              <a:gd name="T20" fmla="*/ 2147483646 w 72"/>
              <a:gd name="T21" fmla="*/ 2147483646 h 353"/>
              <a:gd name="T22" fmla="*/ 2147483646 w 72"/>
              <a:gd name="T23" fmla="*/ 2147483646 h 353"/>
              <a:gd name="T24" fmla="*/ 2147483646 w 72"/>
              <a:gd name="T25" fmla="*/ 2147483646 h 353"/>
              <a:gd name="T26" fmla="*/ 2147483646 w 72"/>
              <a:gd name="T27" fmla="*/ 2147483646 h 353"/>
              <a:gd name="T28" fmla="*/ 0 w 72"/>
              <a:gd name="T29" fmla="*/ 2147483646 h 353"/>
              <a:gd name="T30" fmla="*/ 2147483646 w 72"/>
              <a:gd name="T31" fmla="*/ 2147483646 h 353"/>
              <a:gd name="T32" fmla="*/ 2147483646 w 72"/>
              <a:gd name="T33" fmla="*/ 2147483646 h 353"/>
              <a:gd name="T34" fmla="*/ 2147483646 w 72"/>
              <a:gd name="T35" fmla="*/ 2147483646 h 353"/>
              <a:gd name="T36" fmla="*/ 2147483646 w 72"/>
              <a:gd name="T37" fmla="*/ 2147483646 h 353"/>
              <a:gd name="T38" fmla="*/ 2147483646 w 72"/>
              <a:gd name="T39" fmla="*/ 2147483646 h 353"/>
              <a:gd name="T40" fmla="*/ 2147483646 w 72"/>
              <a:gd name="T41" fmla="*/ 2147483646 h 353"/>
              <a:gd name="T42" fmla="*/ 2147483646 w 72"/>
              <a:gd name="T43" fmla="*/ 2147483646 h 3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Полилиния 17"/>
          <p:cNvSpPr>
            <a:spLocks/>
          </p:cNvSpPr>
          <p:nvPr userDrawn="1"/>
        </p:nvSpPr>
        <p:spPr bwMode="auto">
          <a:xfrm>
            <a:off x="11576050" y="5545138"/>
            <a:ext cx="90488" cy="1008062"/>
          </a:xfrm>
          <a:custGeom>
            <a:avLst/>
            <a:gdLst>
              <a:gd name="T0" fmla="*/ 0 w 91245"/>
              <a:gd name="T1" fmla="*/ 15607 h 1007461"/>
              <a:gd name="T2" fmla="*/ 56171 w 91245"/>
              <a:gd name="T3" fmla="*/ 1009867 h 1007461"/>
              <a:gd name="T4" fmla="*/ 88255 w 91245"/>
              <a:gd name="T5" fmla="*/ 1006273 h 1007461"/>
              <a:gd name="T6" fmla="*/ 29397 w 91245"/>
              <a:gd name="T7" fmla="*/ 14517 h 1007461"/>
              <a:gd name="T8" fmla="*/ 0 w 91245"/>
              <a:gd name="T9" fmla="*/ 15607 h 10074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6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7" name="Полилиния 5"/>
          <p:cNvSpPr>
            <a:spLocks noEditPoints="1"/>
          </p:cNvSpPr>
          <p:nvPr userDrawn="1"/>
        </p:nvSpPr>
        <p:spPr bwMode="auto">
          <a:xfrm flipH="1">
            <a:off x="11304588" y="5124450"/>
            <a:ext cx="552450" cy="450850"/>
          </a:xfrm>
          <a:custGeom>
            <a:avLst/>
            <a:gdLst>
              <a:gd name="T0" fmla="*/ 2147483646 w 244"/>
              <a:gd name="T1" fmla="*/ 2147483646 h 199"/>
              <a:gd name="T2" fmla="*/ 2147483646 w 244"/>
              <a:gd name="T3" fmla="*/ 2147483646 h 199"/>
              <a:gd name="T4" fmla="*/ 2147483646 w 244"/>
              <a:gd name="T5" fmla="*/ 2147483646 h 199"/>
              <a:gd name="T6" fmla="*/ 2147483646 w 244"/>
              <a:gd name="T7" fmla="*/ 2147483646 h 199"/>
              <a:gd name="T8" fmla="*/ 2147483646 w 244"/>
              <a:gd name="T9" fmla="*/ 2147483646 h 199"/>
              <a:gd name="T10" fmla="*/ 2147483646 w 244"/>
              <a:gd name="T11" fmla="*/ 2147483646 h 199"/>
              <a:gd name="T12" fmla="*/ 2147483646 w 244"/>
              <a:gd name="T13" fmla="*/ 2147483646 h 199"/>
              <a:gd name="T14" fmla="*/ 2147483646 w 244"/>
              <a:gd name="T15" fmla="*/ 2147483646 h 199"/>
              <a:gd name="T16" fmla="*/ 2147483646 w 244"/>
              <a:gd name="T17" fmla="*/ 2147483646 h 199"/>
              <a:gd name="T18" fmla="*/ 2147483646 w 244"/>
              <a:gd name="T19" fmla="*/ 2147483646 h 199"/>
              <a:gd name="T20" fmla="*/ 2147483646 w 244"/>
              <a:gd name="T21" fmla="*/ 2147483646 h 199"/>
              <a:gd name="T22" fmla="*/ 2147483646 w 244"/>
              <a:gd name="T23" fmla="*/ 0 h 199"/>
              <a:gd name="T24" fmla="*/ 2147483646 w 244"/>
              <a:gd name="T25" fmla="*/ 0 h 199"/>
              <a:gd name="T26" fmla="*/ 2147483646 w 244"/>
              <a:gd name="T27" fmla="*/ 2147483646 h 199"/>
              <a:gd name="T28" fmla="*/ 2147483646 w 244"/>
              <a:gd name="T29" fmla="*/ 2147483646 h 199"/>
              <a:gd name="T30" fmla="*/ 2147483646 w 244"/>
              <a:gd name="T31" fmla="*/ 2147483646 h 199"/>
              <a:gd name="T32" fmla="*/ 2147483646 w 244"/>
              <a:gd name="T33" fmla="*/ 2147483646 h 199"/>
              <a:gd name="T34" fmla="*/ 2147483646 w 244"/>
              <a:gd name="T35" fmla="*/ 2147483646 h 199"/>
              <a:gd name="T36" fmla="*/ 2147483646 w 244"/>
              <a:gd name="T37" fmla="*/ 2147483646 h 199"/>
              <a:gd name="T38" fmla="*/ 2147483646 w 244"/>
              <a:gd name="T39" fmla="*/ 2147483646 h 199"/>
              <a:gd name="T40" fmla="*/ 2147483646 w 244"/>
              <a:gd name="T41" fmla="*/ 2147483646 h 199"/>
              <a:gd name="T42" fmla="*/ 2147483646 w 244"/>
              <a:gd name="T43" fmla="*/ 2147483646 h 199"/>
              <a:gd name="T44" fmla="*/ 2147483646 w 244"/>
              <a:gd name="T45" fmla="*/ 2147483646 h 199"/>
              <a:gd name="T46" fmla="*/ 2147483646 w 244"/>
              <a:gd name="T47" fmla="*/ 2147483646 h 199"/>
              <a:gd name="T48" fmla="*/ 2147483646 w 244"/>
              <a:gd name="T49" fmla="*/ 2147483646 h 199"/>
              <a:gd name="T50" fmla="*/ 2147483646 w 244"/>
              <a:gd name="T51" fmla="*/ 2147483646 h 199"/>
              <a:gd name="T52" fmla="*/ 2147483646 w 244"/>
              <a:gd name="T53" fmla="*/ 0 h 1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Полилиния 37"/>
          <p:cNvSpPr/>
          <p:nvPr userDrawn="1"/>
        </p:nvSpPr>
        <p:spPr bwMode="white">
          <a:xfrm>
            <a:off x="0" y="3816350"/>
            <a:ext cx="1639888" cy="1751013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олилиния 22"/>
          <p:cNvSpPr>
            <a:spLocks/>
          </p:cNvSpPr>
          <p:nvPr userDrawn="1"/>
        </p:nvSpPr>
        <p:spPr bwMode="auto">
          <a:xfrm rot="384198">
            <a:off x="781050" y="5135563"/>
            <a:ext cx="173038" cy="1246187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1" name="Полилиния 7"/>
          <p:cNvSpPr>
            <a:spLocks noEditPoints="1"/>
          </p:cNvSpPr>
          <p:nvPr userDrawn="1"/>
        </p:nvSpPr>
        <p:spPr bwMode="auto">
          <a:xfrm rot="21094680">
            <a:off x="677863" y="4665663"/>
            <a:ext cx="515937" cy="50165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2" name="Полилиния 12"/>
          <p:cNvSpPr>
            <a:spLocks/>
          </p:cNvSpPr>
          <p:nvPr userDrawn="1"/>
        </p:nvSpPr>
        <p:spPr bwMode="auto">
          <a:xfrm>
            <a:off x="566738" y="4084638"/>
            <a:ext cx="98425" cy="2239962"/>
          </a:xfrm>
          <a:custGeom>
            <a:avLst/>
            <a:gdLst>
              <a:gd name="T0" fmla="*/ 0 w 98388"/>
              <a:gd name="T1" fmla="*/ 9365 h 2239496"/>
              <a:gd name="T2" fmla="*/ 65318 w 98388"/>
              <a:gd name="T3" fmla="*/ 2241360 h 2239496"/>
              <a:gd name="T4" fmla="*/ 98536 w 98388"/>
              <a:gd name="T5" fmla="*/ 2218705 h 2239496"/>
              <a:gd name="T6" fmla="*/ 32546 w 98388"/>
              <a:gd name="T7" fmla="*/ 0 h 2239496"/>
              <a:gd name="T8" fmla="*/ 0 w 98388"/>
              <a:gd name="T9" fmla="*/ 9365 h 2239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3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4" name="Полилиния 5"/>
          <p:cNvSpPr>
            <a:spLocks noEditPoints="1"/>
          </p:cNvSpPr>
          <p:nvPr userDrawn="1"/>
        </p:nvSpPr>
        <p:spPr bwMode="auto">
          <a:xfrm>
            <a:off x="207963" y="3481388"/>
            <a:ext cx="777875" cy="6365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5" name="Полилиния 22"/>
          <p:cNvSpPr>
            <a:spLocks/>
          </p:cNvSpPr>
          <p:nvPr userDrawn="1"/>
        </p:nvSpPr>
        <p:spPr bwMode="auto">
          <a:xfrm rot="21262715">
            <a:off x="133350" y="5429250"/>
            <a:ext cx="204788" cy="965200"/>
          </a:xfrm>
          <a:custGeom>
            <a:avLst/>
            <a:gdLst>
              <a:gd name="T0" fmla="*/ 2147483646 w 51"/>
              <a:gd name="T1" fmla="*/ 2147483646 h 238"/>
              <a:gd name="T2" fmla="*/ 2147483646 w 51"/>
              <a:gd name="T3" fmla="*/ 2147483646 h 238"/>
              <a:gd name="T4" fmla="*/ 2147483646 w 51"/>
              <a:gd name="T5" fmla="*/ 2147483646 h 238"/>
              <a:gd name="T6" fmla="*/ 2147483646 w 51"/>
              <a:gd name="T7" fmla="*/ 2147483646 h 238"/>
              <a:gd name="T8" fmla="*/ 2147483646 w 51"/>
              <a:gd name="T9" fmla="*/ 2147483646 h 238"/>
              <a:gd name="T10" fmla="*/ 2147483646 w 51"/>
              <a:gd name="T11" fmla="*/ 2147483646 h 238"/>
              <a:gd name="T12" fmla="*/ 2147483646 w 51"/>
              <a:gd name="T13" fmla="*/ 2147483646 h 238"/>
              <a:gd name="T14" fmla="*/ 2147483646 w 51"/>
              <a:gd name="T15" fmla="*/ 2147483646 h 238"/>
              <a:gd name="T16" fmla="*/ 2147483646 w 51"/>
              <a:gd name="T17" fmla="*/ 2147483646 h 238"/>
              <a:gd name="T18" fmla="*/ 2147483646 w 51"/>
              <a:gd name="T19" fmla="*/ 2147483646 h 238"/>
              <a:gd name="T20" fmla="*/ 2147483646 w 51"/>
              <a:gd name="T21" fmla="*/ 2147483646 h 238"/>
              <a:gd name="T22" fmla="*/ 2147483646 w 51"/>
              <a:gd name="T23" fmla="*/ 2147483646 h 238"/>
              <a:gd name="T24" fmla="*/ 2147483646 w 51"/>
              <a:gd name="T25" fmla="*/ 2147483646 h 238"/>
              <a:gd name="T26" fmla="*/ 2147483646 w 51"/>
              <a:gd name="T27" fmla="*/ 2147483646 h 238"/>
              <a:gd name="T28" fmla="*/ 0 w 51"/>
              <a:gd name="T29" fmla="*/ 2147483646 h 238"/>
              <a:gd name="T30" fmla="*/ 2147483646 w 51"/>
              <a:gd name="T31" fmla="*/ 2147483646 h 238"/>
              <a:gd name="T32" fmla="*/ 2147483646 w 51"/>
              <a:gd name="T33" fmla="*/ 2147483646 h 238"/>
              <a:gd name="T34" fmla="*/ 2147483646 w 51"/>
              <a:gd name="T35" fmla="*/ 2147483646 h 238"/>
              <a:gd name="T36" fmla="*/ 2147483646 w 51"/>
              <a:gd name="T37" fmla="*/ 2147483646 h 238"/>
              <a:gd name="T38" fmla="*/ 2147483646 w 51"/>
              <a:gd name="T39" fmla="*/ 2147483646 h 238"/>
              <a:gd name="T40" fmla="*/ 2147483646 w 51"/>
              <a:gd name="T41" fmla="*/ 2147483646 h 238"/>
              <a:gd name="T42" fmla="*/ 2147483646 w 51"/>
              <a:gd name="T43" fmla="*/ 2147483646 h 2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Полилиния 45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" name="Группа 7"/>
          <p:cNvGrpSpPr>
            <a:grpSpLocks/>
          </p:cNvGrpSpPr>
          <p:nvPr userDrawn="1"/>
        </p:nvGrpSpPr>
        <p:grpSpPr bwMode="auto">
          <a:xfrm rot="359119" flipH="1">
            <a:off x="11434763" y="6164263"/>
            <a:ext cx="392112" cy="133350"/>
            <a:chOff x="11572034" y="6157344"/>
            <a:chExt cx="478917" cy="163826"/>
          </a:xfrm>
        </p:grpSpPr>
        <p:sp>
          <p:nvSpPr>
            <p:cNvPr id="48" name="Сердце 4"/>
            <p:cNvSpPr/>
            <p:nvPr userDrawn="1"/>
          </p:nvSpPr>
          <p:spPr>
            <a:xfrm rot="15055303">
              <a:off x="11892821" y="6114485"/>
              <a:ext cx="126770" cy="203588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Сердце 4"/>
            <p:cNvSpPr/>
            <p:nvPr userDrawn="1"/>
          </p:nvSpPr>
          <p:spPr>
            <a:xfrm rot="7354892" flipH="1">
              <a:off x="11610688" y="6127873"/>
              <a:ext cx="126770" cy="203588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Полилиния 49"/>
            <p:cNvSpPr/>
            <p:nvPr userDrawn="1"/>
          </p:nvSpPr>
          <p:spPr>
            <a:xfrm>
              <a:off x="11739745" y="6246829"/>
              <a:ext cx="60108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Полилиния 50"/>
            <p:cNvSpPr/>
            <p:nvPr userDrawn="1"/>
          </p:nvSpPr>
          <p:spPr>
            <a:xfrm rot="944818" flipH="1">
              <a:off x="11815854" y="6227402"/>
              <a:ext cx="60108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2" name="Группа 27"/>
          <p:cNvGrpSpPr>
            <a:grpSpLocks/>
          </p:cNvGrpSpPr>
          <p:nvPr userDrawn="1"/>
        </p:nvGrpSpPr>
        <p:grpSpPr bwMode="auto">
          <a:xfrm rot="-359119">
            <a:off x="373063" y="5614988"/>
            <a:ext cx="504825" cy="173037"/>
            <a:chOff x="11572034" y="6157344"/>
            <a:chExt cx="478917" cy="163826"/>
          </a:xfrm>
        </p:grpSpPr>
        <p:sp>
          <p:nvSpPr>
            <p:cNvPr id="53" name="Сердце 4"/>
            <p:cNvSpPr/>
            <p:nvPr userDrawn="1"/>
          </p:nvSpPr>
          <p:spPr>
            <a:xfrm rot="15055303">
              <a:off x="11882089" y="6111545"/>
              <a:ext cx="126252" cy="20331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Сердце 4"/>
            <p:cNvSpPr/>
            <p:nvPr userDrawn="1"/>
          </p:nvSpPr>
          <p:spPr>
            <a:xfrm rot="7354892" flipH="1">
              <a:off x="11603906" y="6121728"/>
              <a:ext cx="126252" cy="20331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олилиния 54"/>
            <p:cNvSpPr/>
            <p:nvPr userDrawn="1"/>
          </p:nvSpPr>
          <p:spPr>
            <a:xfrm>
              <a:off x="11732753" y="6247217"/>
              <a:ext cx="60241" cy="73647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Полилиния 55"/>
            <p:cNvSpPr/>
            <p:nvPr userDrawn="1"/>
          </p:nvSpPr>
          <p:spPr>
            <a:xfrm rot="944818" flipH="1">
              <a:off x="11799828" y="6228545"/>
              <a:ext cx="60241" cy="73646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0371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Оформление коридоров детского сада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ts val="6"/>
              </a:spcBef>
              <a:spcAft>
                <a:spcPts val="0"/>
              </a:spcAft>
              <a:defRPr/>
            </a:pPr>
            <a:r>
              <a:rPr lang="ru-RU" dirty="0" smtClean="0"/>
              <a:t>Презентацию составила: старший воспитатель МДОБУ «Центр развития ребенка –детский сад №5 Лесозаводского городского округа» - Ковалева Н.И.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r="2413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381000"/>
            <a:ext cx="9701212" cy="600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НАШИ УСПЕХИ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68413"/>
            <a:ext cx="85328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7125" y="333375"/>
            <a:ext cx="9609138" cy="574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Мы такие разные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052513"/>
            <a:ext cx="7215187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404813"/>
            <a:ext cx="9485312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Наша жизнь в детском саду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68413"/>
            <a:ext cx="777716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Ветераны детского сада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1905000"/>
            <a:ext cx="4368800" cy="4038600"/>
          </a:xfrm>
        </p:spPr>
      </p:pic>
      <p:pic>
        <p:nvPicPr>
          <p:cNvPr id="1126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773238"/>
            <a:ext cx="4951413" cy="417036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-242888"/>
            <a:ext cx="9753600" cy="12192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для сотрудников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196975"/>
            <a:ext cx="8064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188913"/>
            <a:ext cx="9753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Патриотическое  воспитание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196975"/>
            <a:ext cx="7632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8913"/>
            <a:ext cx="9629775" cy="31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Наши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работы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641350"/>
            <a:ext cx="84963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0713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6050" y="115888"/>
            <a:ext cx="9556750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Оздоровительная работа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692150"/>
            <a:ext cx="8448675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коридоров детского сада</Template>
  <TotalTime>0</TotalTime>
  <Words>88</Words>
  <Application>Microsoft Office PowerPoint</Application>
  <PresentationFormat>Широкоэкранный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Cambria</vt:lpstr>
      <vt:lpstr>HEARTSOFT 16X9</vt:lpstr>
      <vt:lpstr>Оформление коридоров детского сада</vt:lpstr>
      <vt:lpstr>Мы такие разные</vt:lpstr>
      <vt:lpstr>Наша жизнь в детском саду</vt:lpstr>
      <vt:lpstr>Ветераны детского сада</vt:lpstr>
      <vt:lpstr>Информация для сотрудников</vt:lpstr>
      <vt:lpstr>Патриотическое  воспитание</vt:lpstr>
      <vt:lpstr>Наши работы</vt:lpstr>
      <vt:lpstr>Презентация PowerPoint</vt:lpstr>
      <vt:lpstr>Оздоровительная работа</vt:lpstr>
      <vt:lpstr>НАШИ УСПЕХИ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2014-02-03T07:10:42Z</dcterms:created>
  <dcterms:modified xsi:type="dcterms:W3CDTF">2014-02-04T14:32:14Z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  <property fmtid="{D5CDD505-2E9C-101B-9397-08002B2CF9AE}" pid="3" name="NXTAG2">
    <vt:lpwstr>000800f4290000000000010260500207f7000400038000</vt:lpwstr>
  </property>
</Properties>
</file>