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  <p:sldId id="263" r:id="rId5"/>
    <p:sldId id="265" r:id="rId6"/>
    <p:sldId id="260" r:id="rId7"/>
    <p:sldId id="261" r:id="rId8"/>
    <p:sldId id="264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4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C47D-238C-4F76-BCC2-1E42C243A872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48D0-2223-4801-9971-22BA0B8D4C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C47D-238C-4F76-BCC2-1E42C243A872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48D0-2223-4801-9971-22BA0B8D4C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C47D-238C-4F76-BCC2-1E42C243A872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48D0-2223-4801-9971-22BA0B8D4C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C47D-238C-4F76-BCC2-1E42C243A872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48D0-2223-4801-9971-22BA0B8D4C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C47D-238C-4F76-BCC2-1E42C243A872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48D0-2223-4801-9971-22BA0B8D4C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C47D-238C-4F76-BCC2-1E42C243A872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48D0-2223-4801-9971-22BA0B8D4C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C47D-238C-4F76-BCC2-1E42C243A872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48D0-2223-4801-9971-22BA0B8D4C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C47D-238C-4F76-BCC2-1E42C243A872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48D0-2223-4801-9971-22BA0B8D4C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C47D-238C-4F76-BCC2-1E42C243A872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48D0-2223-4801-9971-22BA0B8D4C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C47D-238C-4F76-BCC2-1E42C243A872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48D0-2223-4801-9971-22BA0B8D4C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C47D-238C-4F76-BCC2-1E42C243A872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48D0-2223-4801-9971-22BA0B8D4C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home\Desktop\3.jpg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836" t="18091" r="19605" b="11350"/>
          <a:stretch>
            <a:fillRect/>
          </a:stretch>
        </p:blipFill>
        <p:spPr bwMode="auto">
          <a:xfrm>
            <a:off x="4211960" y="4653136"/>
            <a:ext cx="1512168" cy="1512168"/>
          </a:xfrm>
          <a:prstGeom prst="rect">
            <a:avLst/>
          </a:prstGeom>
          <a:noFill/>
        </p:spPr>
      </p:pic>
      <p:pic>
        <p:nvPicPr>
          <p:cNvPr id="1026" name="Picture 2" descr="C:\Users\home\Desktop\0_506f9_c8eac429_S.pn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076056" y="2276872"/>
            <a:ext cx="2664296" cy="295232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EC47D-238C-4F76-BCC2-1E42C243A872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348D0-2223-4801-9971-22BA0B8D4C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0969013">
            <a:off x="0" y="332656"/>
            <a:ext cx="7164288" cy="1470025"/>
          </a:xfrm>
        </p:spPr>
        <p:txBody>
          <a:bodyPr>
            <a:prstTxWarp prst="textDeflateBottom">
              <a:avLst/>
            </a:prstTxWarp>
            <a:noAutofit/>
          </a:bodyPr>
          <a:lstStyle/>
          <a:p>
            <a:r>
              <a:rPr lang="ru-RU" sz="9600" b="1" i="1" dirty="0" smtClean="0">
                <a:ln>
                  <a:solidFill>
                    <a:srgbClr val="FFFF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Белочка</a:t>
            </a:r>
            <a:endParaRPr lang="ru-RU" sz="9600" b="1" i="1" dirty="0">
              <a:ln>
                <a:solidFill>
                  <a:srgbClr val="FFFF00"/>
                </a:solidFill>
              </a:ln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756592" y="3356992"/>
            <a:ext cx="6400800" cy="1752600"/>
          </a:xfrm>
        </p:spPr>
        <p:txBody>
          <a:bodyPr/>
          <a:lstStyle/>
          <a:p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Дидактическая игра</a:t>
            </a:r>
          </a:p>
        </p:txBody>
      </p:sp>
      <p:pic>
        <p:nvPicPr>
          <p:cNvPr id="1026" name="Picture 2" descr="C:\Users\home\Desktop\0_506f9_c8eac429_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653136"/>
            <a:ext cx="1752600" cy="1905000"/>
          </a:xfrm>
          <a:prstGeom prst="rect">
            <a:avLst/>
          </a:prstGeom>
          <a:noFill/>
        </p:spPr>
      </p:pic>
      <p:sp>
        <p:nvSpPr>
          <p:cNvPr id="5" name="Солнце 4">
            <a:hlinkClick r:id="" action="ppaction://hlinkshowjump?jump=nextslide"/>
          </p:cNvPr>
          <p:cNvSpPr/>
          <p:nvPr/>
        </p:nvSpPr>
        <p:spPr>
          <a:xfrm rot="2410257">
            <a:off x="6848388" y="293643"/>
            <a:ext cx="2520280" cy="1728192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старт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2+2  </a:t>
            </a:r>
            <a:endParaRPr lang="ru-RU" sz="96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C:\Users\home\Desktop\post-373610-131418515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696"/>
            <a:ext cx="2072853" cy="2276872"/>
          </a:xfrm>
          <a:prstGeom prst="rect">
            <a:avLst/>
          </a:prstGeom>
          <a:noFill/>
        </p:spPr>
      </p:pic>
      <p:pic>
        <p:nvPicPr>
          <p:cNvPr id="2052" name="Picture 4" descr="C:\Users\home\Desktop\post-373610-131418515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692696"/>
            <a:ext cx="1944216" cy="2160240"/>
          </a:xfrm>
          <a:prstGeom prst="rect">
            <a:avLst/>
          </a:prstGeom>
          <a:noFill/>
        </p:spPr>
      </p:pic>
      <p:pic>
        <p:nvPicPr>
          <p:cNvPr id="2053" name="Picture 5" descr="C:\Users\home\Desktop\post-373610-131418515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501008"/>
            <a:ext cx="1944216" cy="208823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55576" y="1196752"/>
            <a:ext cx="70403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8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3888" y="1124744"/>
            <a:ext cx="69762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8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63688" y="3861048"/>
            <a:ext cx="69762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8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1 0.07569 L 0.44965 0.5692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" y="24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65 0.06088 L 0.45 0.5754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" y="2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7-2  </a:t>
            </a:r>
            <a:endParaRPr lang="ru-RU" sz="96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C:\Users\home\Desktop\post-373610-131418515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696"/>
            <a:ext cx="2072853" cy="2276872"/>
          </a:xfrm>
          <a:prstGeom prst="rect">
            <a:avLst/>
          </a:prstGeom>
          <a:noFill/>
        </p:spPr>
      </p:pic>
      <p:pic>
        <p:nvPicPr>
          <p:cNvPr id="2052" name="Picture 4" descr="C:\Users\home\Desktop\post-373610-131418515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692696"/>
            <a:ext cx="1944216" cy="2160240"/>
          </a:xfrm>
          <a:prstGeom prst="rect">
            <a:avLst/>
          </a:prstGeom>
          <a:noFill/>
        </p:spPr>
      </p:pic>
      <p:pic>
        <p:nvPicPr>
          <p:cNvPr id="2053" name="Picture 5" descr="C:\Users\home\Desktop\post-373610-131418515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501008"/>
            <a:ext cx="1944216" cy="208823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55576" y="1196752"/>
            <a:ext cx="70403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8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3888" y="1124744"/>
            <a:ext cx="69762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8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63688" y="3861048"/>
            <a:ext cx="69762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8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566 0.46227 L 0.12205 0.56713 " pathEditMode="relative" ptsTypes="AA">
                                      <p:cBhvr>
                                        <p:cTn id="13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-3.7037E-7 L 0.2993 0.10486 " pathEditMode="relative" ptsTypes="AA">
                                      <p:cBhvr>
                                        <p:cTn id="20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48148E-6 L 0.29931 0.14699 " pathEditMode="relative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6+2  </a:t>
            </a:r>
            <a:endParaRPr lang="ru-RU" sz="96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C:\Users\home\Desktop\post-373610-131418515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696"/>
            <a:ext cx="2072853" cy="2276872"/>
          </a:xfrm>
          <a:prstGeom prst="rect">
            <a:avLst/>
          </a:prstGeom>
          <a:noFill/>
        </p:spPr>
      </p:pic>
      <p:pic>
        <p:nvPicPr>
          <p:cNvPr id="2052" name="Picture 4" descr="C:\Users\home\Desktop\post-373610-131418515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692696"/>
            <a:ext cx="1944216" cy="2160240"/>
          </a:xfrm>
          <a:prstGeom prst="rect">
            <a:avLst/>
          </a:prstGeom>
          <a:noFill/>
        </p:spPr>
      </p:pic>
      <p:pic>
        <p:nvPicPr>
          <p:cNvPr id="2053" name="Picture 5" descr="C:\Users\home\Desktop\post-373610-131418515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501008"/>
            <a:ext cx="1944216" cy="208823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55576" y="1196752"/>
            <a:ext cx="70403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8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3888" y="1124744"/>
            <a:ext cx="69762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8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63688" y="3861048"/>
            <a:ext cx="69762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8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1 0.07569 L 0.44965 0.5692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" y="24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65 0.06088 L 0.45 0.5754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" y="2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10-2  </a:t>
            </a:r>
            <a:endParaRPr lang="ru-RU" sz="96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C:\Users\home\Desktop\post-373610-131418515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696"/>
            <a:ext cx="2072853" cy="2276872"/>
          </a:xfrm>
          <a:prstGeom prst="rect">
            <a:avLst/>
          </a:prstGeom>
          <a:noFill/>
        </p:spPr>
      </p:pic>
      <p:pic>
        <p:nvPicPr>
          <p:cNvPr id="2052" name="Picture 4" descr="C:\Users\home\Desktop\post-373610-131418515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692696"/>
            <a:ext cx="1944216" cy="2160240"/>
          </a:xfrm>
          <a:prstGeom prst="rect">
            <a:avLst/>
          </a:prstGeom>
          <a:noFill/>
        </p:spPr>
      </p:pic>
      <p:pic>
        <p:nvPicPr>
          <p:cNvPr id="2053" name="Picture 5" descr="C:\Users\home\Desktop\post-373610-131418515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501008"/>
            <a:ext cx="1944216" cy="208823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55576" y="1196752"/>
            <a:ext cx="70403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8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3888" y="1124744"/>
            <a:ext cx="69762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8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63688" y="3861048"/>
            <a:ext cx="69762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8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566 0.46227 L 0.12205 0.56713 " pathEditMode="relative" ptsTypes="AA">
                                      <p:cBhvr>
                                        <p:cTn id="13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-3.7037E-7 L 0.2993 0.10486 " pathEditMode="relative" ptsTypes="AA">
                                      <p:cBhvr>
                                        <p:cTn id="20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48148E-6 L 0.29931 0.14699 " pathEditMode="relative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4+2  </a:t>
            </a:r>
            <a:endParaRPr lang="ru-RU" sz="96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C:\Users\home\Desktop\post-373610-131418515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696"/>
            <a:ext cx="2072853" cy="2276872"/>
          </a:xfrm>
          <a:prstGeom prst="rect">
            <a:avLst/>
          </a:prstGeom>
          <a:noFill/>
        </p:spPr>
      </p:pic>
      <p:pic>
        <p:nvPicPr>
          <p:cNvPr id="2052" name="Picture 4" descr="C:\Users\home\Desktop\post-373610-131418515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692696"/>
            <a:ext cx="1944216" cy="2160240"/>
          </a:xfrm>
          <a:prstGeom prst="rect">
            <a:avLst/>
          </a:prstGeom>
          <a:noFill/>
        </p:spPr>
      </p:pic>
      <p:pic>
        <p:nvPicPr>
          <p:cNvPr id="2053" name="Picture 5" descr="C:\Users\home\Desktop\post-373610-131418515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501008"/>
            <a:ext cx="1944216" cy="208823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55576" y="1196752"/>
            <a:ext cx="70403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8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3888" y="1124744"/>
            <a:ext cx="69762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8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63688" y="3861048"/>
            <a:ext cx="69762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8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1 0.07569 L 0.44965 0.5692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" y="24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65 0.06088 L 0.45 0.5754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" y="2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9-2  </a:t>
            </a:r>
            <a:endParaRPr lang="ru-RU" sz="96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C:\Users\home\Desktop\post-373610-131418515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696"/>
            <a:ext cx="2072853" cy="2276872"/>
          </a:xfrm>
          <a:prstGeom prst="rect">
            <a:avLst/>
          </a:prstGeom>
          <a:noFill/>
        </p:spPr>
      </p:pic>
      <p:pic>
        <p:nvPicPr>
          <p:cNvPr id="2052" name="Picture 4" descr="C:\Users\home\Desktop\post-373610-131418515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692696"/>
            <a:ext cx="1944216" cy="2160240"/>
          </a:xfrm>
          <a:prstGeom prst="rect">
            <a:avLst/>
          </a:prstGeom>
          <a:noFill/>
        </p:spPr>
      </p:pic>
      <p:pic>
        <p:nvPicPr>
          <p:cNvPr id="2053" name="Picture 5" descr="C:\Users\home\Desktop\post-373610-131418515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501008"/>
            <a:ext cx="1944216" cy="208823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55576" y="1196752"/>
            <a:ext cx="70403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8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3888" y="1124744"/>
            <a:ext cx="69762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8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63688" y="3861048"/>
            <a:ext cx="69762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8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 0.05278 L 0.12205 0.6092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278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81 0.05069 L 0.12725 0.6282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2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3+1  </a:t>
            </a:r>
            <a:endParaRPr lang="ru-RU" sz="96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C:\Users\home\Desktop\post-373610-131418515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696"/>
            <a:ext cx="2072853" cy="2276872"/>
          </a:xfrm>
          <a:prstGeom prst="rect">
            <a:avLst/>
          </a:prstGeom>
          <a:noFill/>
        </p:spPr>
      </p:pic>
      <p:pic>
        <p:nvPicPr>
          <p:cNvPr id="2052" name="Picture 4" descr="C:\Users\home\Desktop\post-373610-131418515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692696"/>
            <a:ext cx="1944216" cy="2160240"/>
          </a:xfrm>
          <a:prstGeom prst="rect">
            <a:avLst/>
          </a:prstGeom>
          <a:noFill/>
        </p:spPr>
      </p:pic>
      <p:pic>
        <p:nvPicPr>
          <p:cNvPr id="2053" name="Picture 5" descr="C:\Users\home\Desktop\post-373610-131418515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501008"/>
            <a:ext cx="1944216" cy="208823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55576" y="1196752"/>
            <a:ext cx="70403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8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3888" y="1124744"/>
            <a:ext cx="69762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8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63688" y="3861048"/>
            <a:ext cx="69762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8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 0.05278 L 0.12205 0.6092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278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81 0.05069 L 0.12725 0.6282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2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4+1  </a:t>
            </a:r>
            <a:endParaRPr lang="ru-RU" sz="96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C:\Users\home\Desktop\post-373610-131418515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696"/>
            <a:ext cx="2072853" cy="2276872"/>
          </a:xfrm>
          <a:prstGeom prst="rect">
            <a:avLst/>
          </a:prstGeom>
          <a:noFill/>
        </p:spPr>
      </p:pic>
      <p:pic>
        <p:nvPicPr>
          <p:cNvPr id="2052" name="Picture 4" descr="C:\Users\home\Desktop\post-373610-131418515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692696"/>
            <a:ext cx="1944216" cy="2160240"/>
          </a:xfrm>
          <a:prstGeom prst="rect">
            <a:avLst/>
          </a:prstGeom>
          <a:noFill/>
        </p:spPr>
      </p:pic>
      <p:pic>
        <p:nvPicPr>
          <p:cNvPr id="2053" name="Picture 5" descr="C:\Users\home\Desktop\post-373610-131418515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501008"/>
            <a:ext cx="1944216" cy="208823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55576" y="1196752"/>
            <a:ext cx="70403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8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3888" y="1124744"/>
            <a:ext cx="69762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8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63688" y="3861048"/>
            <a:ext cx="69762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8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 0.05278 L 0.12205 0.6092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278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81 0.05069 L 0.12725 0.6282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2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44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Белочка</vt:lpstr>
      <vt:lpstr>               2+2  </vt:lpstr>
      <vt:lpstr>               7-2  </vt:lpstr>
      <vt:lpstr>               6+2  </vt:lpstr>
      <vt:lpstr>               10-2  </vt:lpstr>
      <vt:lpstr>               4+2  </vt:lpstr>
      <vt:lpstr>               9-2  </vt:lpstr>
      <vt:lpstr>               3+1  </vt:lpstr>
      <vt:lpstr>                4+1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8</cp:revision>
  <dcterms:created xsi:type="dcterms:W3CDTF">2011-11-03T17:36:45Z</dcterms:created>
  <dcterms:modified xsi:type="dcterms:W3CDTF">2011-11-03T18:24:45Z</dcterms:modified>
</cp:coreProperties>
</file>