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0" y="125584"/>
            <a:ext cx="5134512" cy="6329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5585"/>
            <a:ext cx="8062664" cy="1143175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дороге со знаками.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05264"/>
            <a:ext cx="6584776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Составитель: воспитатель Яковлева Наталия Владимировна.</a:t>
            </a:r>
            <a:endParaRPr lang="ru-RU" sz="2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59914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19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656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55272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2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239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55272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43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34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0" y="188640"/>
            <a:ext cx="8835348" cy="655272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88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999"/>
            <a:ext cx="8928992" cy="6597361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9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59914" cy="662473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881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59914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59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59914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09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8790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2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09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48072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56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52</TotalTime>
  <Words>12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 дороге со знаками.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дороге со знаками.</dc:title>
  <dc:creator>Олег и Наталия</dc:creator>
  <cp:lastModifiedBy>Олег и Наталия</cp:lastModifiedBy>
  <cp:revision>6</cp:revision>
  <dcterms:created xsi:type="dcterms:W3CDTF">2012-11-15T09:23:32Z</dcterms:created>
  <dcterms:modified xsi:type="dcterms:W3CDTF">2012-11-15T10:26:43Z</dcterms:modified>
</cp:coreProperties>
</file>