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13EA7-0A04-4165-88B9-428BD19421CD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2C815-D819-468B-9284-606F9E1E9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196752"/>
            <a:ext cx="4608512" cy="1035546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НАЙДИ ТЕНЬ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797152"/>
            <a:ext cx="4248472" cy="841648"/>
          </a:xfrm>
        </p:spPr>
        <p:txBody>
          <a:bodyPr>
            <a:normAutofit fontScale="77500" lnSpcReduction="20000"/>
          </a:bodyPr>
          <a:lstStyle/>
          <a:p>
            <a:r>
              <a:rPr lang="ru-RU" sz="1600" b="1" dirty="0" smtClean="0">
                <a:solidFill>
                  <a:srgbClr val="0070C0"/>
                </a:solidFill>
              </a:rPr>
              <a:t>д</a:t>
            </a:r>
            <a:r>
              <a:rPr lang="ru-RU" sz="1600" b="1" dirty="0" smtClean="0">
                <a:solidFill>
                  <a:srgbClr val="0070C0"/>
                </a:solidFill>
              </a:rPr>
              <a:t>ля детей от 5 до 7 лет (дошкольники)</a:t>
            </a:r>
          </a:p>
          <a:p>
            <a:r>
              <a:rPr lang="ru-RU" sz="1600" b="1" dirty="0" smtClean="0">
                <a:solidFill>
                  <a:srgbClr val="0070C0"/>
                </a:solidFill>
              </a:rPr>
              <a:t>п</a:t>
            </a:r>
            <a:r>
              <a:rPr lang="ru-RU" sz="1600" b="1" dirty="0" smtClean="0">
                <a:solidFill>
                  <a:srgbClr val="0070C0"/>
                </a:solidFill>
              </a:rPr>
              <a:t>одготовила </a:t>
            </a:r>
          </a:p>
          <a:p>
            <a:r>
              <a:rPr lang="ru-RU" sz="1600" b="1" dirty="0" smtClean="0">
                <a:solidFill>
                  <a:srgbClr val="0070C0"/>
                </a:solidFill>
              </a:rPr>
              <a:t>педагог-психолог Матвеева И.М. </a:t>
            </a:r>
          </a:p>
          <a:p>
            <a:r>
              <a:rPr lang="ru-RU" sz="1600" b="1" dirty="0" smtClean="0">
                <a:solidFill>
                  <a:srgbClr val="0070C0"/>
                </a:solidFill>
              </a:rPr>
              <a:t>2014 год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dns\Desktop\ДЕТСКИЕ ФОНЫ\0_818b8_ea5c5f7a_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564904"/>
            <a:ext cx="1688976" cy="1688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Рабочий стол\ПРЕЗЕНТАЦИЯ\КАРТИНКИ РАЗНЫЕ\08 12 13\child-development-3.jpg"/>
          <p:cNvPicPr>
            <a:picLocks noChangeAspect="1" noChangeArrowheads="1"/>
          </p:cNvPicPr>
          <p:nvPr/>
        </p:nvPicPr>
        <p:blipFill>
          <a:blip r:embed="rId3" cstate="print"/>
          <a:srcRect r="-589" b="2352"/>
          <a:stretch>
            <a:fillRect/>
          </a:stretch>
        </p:blipFill>
        <p:spPr bwMode="auto">
          <a:xfrm>
            <a:off x="2571736" y="428604"/>
            <a:ext cx="4071966" cy="5929354"/>
          </a:xfrm>
          <a:prstGeom prst="rect">
            <a:avLst/>
          </a:prstGeom>
          <a:noFill/>
        </p:spPr>
      </p:pic>
      <p:cxnSp>
        <p:nvCxnSpPr>
          <p:cNvPr id="4" name="Прямая соединительная линия 3"/>
          <p:cNvCxnSpPr/>
          <p:nvPr/>
        </p:nvCxnSpPr>
        <p:spPr>
          <a:xfrm rot="16200000" flipH="1">
            <a:off x="3563888" y="1772816"/>
            <a:ext cx="1872208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3707904" y="1196752"/>
            <a:ext cx="165618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3527884" y="2960948"/>
            <a:ext cx="201622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3203848" y="4005064"/>
            <a:ext cx="259228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995936" y="4869160"/>
            <a:ext cx="93610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Рабочий стол\ПРЕЗЕНТАЦИЯ\КАРТИНКИ РАЗНЫЕ\08 12 13\child-development-5.jpg"/>
          <p:cNvPicPr>
            <a:picLocks noChangeAspect="1" noChangeArrowheads="1"/>
          </p:cNvPicPr>
          <p:nvPr/>
        </p:nvPicPr>
        <p:blipFill>
          <a:blip r:embed="rId3" cstate="print"/>
          <a:srcRect r="-578" b="1734"/>
          <a:stretch>
            <a:fillRect/>
          </a:stretch>
        </p:blipFill>
        <p:spPr bwMode="auto">
          <a:xfrm>
            <a:off x="2654046" y="404664"/>
            <a:ext cx="4061094" cy="5951604"/>
          </a:xfrm>
          <a:prstGeom prst="rect">
            <a:avLst/>
          </a:prstGeom>
          <a:noFill/>
        </p:spPr>
      </p:pic>
      <p:cxnSp>
        <p:nvCxnSpPr>
          <p:cNvPr id="4" name="Прямая со стрелкой 3"/>
          <p:cNvCxnSpPr/>
          <p:nvPr/>
        </p:nvCxnSpPr>
        <p:spPr>
          <a:xfrm rot="16200000" flipH="1">
            <a:off x="4175956" y="1016732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4211960" y="2060848"/>
            <a:ext cx="79208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3671900" y="4041068"/>
            <a:ext cx="216024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3131840" y="2420888"/>
            <a:ext cx="316835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139952" y="4725144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95935" y="2924944"/>
            <a:ext cx="4176465" cy="57606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Картинки взяты с интернет источников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Рабочий стол\ПРЕЗЕНТАЦИЯ\КАРТИНКИ РАЗНЫЕ\картинки 10 отличий\yDppn5tOE2Q.jpg"/>
          <p:cNvPicPr>
            <a:picLocks noChangeAspect="1" noChangeArrowheads="1"/>
          </p:cNvPicPr>
          <p:nvPr/>
        </p:nvPicPr>
        <p:blipFill>
          <a:blip r:embed="rId3" cstate="print"/>
          <a:srcRect r="107" b="1785"/>
          <a:stretch>
            <a:fillRect/>
          </a:stretch>
        </p:blipFill>
        <p:spPr bwMode="auto">
          <a:xfrm>
            <a:off x="2699792" y="332656"/>
            <a:ext cx="4086786" cy="6035801"/>
          </a:xfrm>
          <a:prstGeom prst="rect">
            <a:avLst/>
          </a:prstGeom>
          <a:noFill/>
        </p:spPr>
      </p:pic>
      <p:cxnSp>
        <p:nvCxnSpPr>
          <p:cNvPr id="4" name="Прямая со стрелкой 3"/>
          <p:cNvCxnSpPr/>
          <p:nvPr/>
        </p:nvCxnSpPr>
        <p:spPr>
          <a:xfrm rot="16200000" flipH="1">
            <a:off x="2627784" y="2564904"/>
            <a:ext cx="432048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 flipH="1" flipV="1">
            <a:off x="4031940" y="1520788"/>
            <a:ext cx="129614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635896" y="2708920"/>
            <a:ext cx="2016224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995936" y="4581128"/>
            <a:ext cx="1584176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Рабочий стол\ПРЕЗЕНТАЦИЯ\КАРТИНКИ РАЗНЫЕ\08 12 13\юлдю.jpg"/>
          <p:cNvPicPr>
            <a:picLocks noChangeAspect="1" noChangeArrowheads="1"/>
          </p:cNvPicPr>
          <p:nvPr/>
        </p:nvPicPr>
        <p:blipFill>
          <a:blip r:embed="rId3" cstate="print"/>
          <a:srcRect r="1695" b="1695"/>
          <a:stretch>
            <a:fillRect/>
          </a:stretch>
        </p:blipFill>
        <p:spPr bwMode="auto">
          <a:xfrm>
            <a:off x="2699792" y="513536"/>
            <a:ext cx="3943910" cy="5915859"/>
          </a:xfrm>
          <a:prstGeom prst="rect">
            <a:avLst/>
          </a:prstGeom>
          <a:noFill/>
        </p:spPr>
      </p:pic>
      <p:cxnSp>
        <p:nvCxnSpPr>
          <p:cNvPr id="4" name="Прямая со стрелкой 3"/>
          <p:cNvCxnSpPr/>
          <p:nvPr/>
        </p:nvCxnSpPr>
        <p:spPr>
          <a:xfrm rot="16200000" flipH="1">
            <a:off x="3203848" y="2492896"/>
            <a:ext cx="273630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3851920" y="1412776"/>
            <a:ext cx="1584176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3635896" y="4149080"/>
            <a:ext cx="208823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3527884" y="3032956"/>
            <a:ext cx="230425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3671900" y="4329100"/>
            <a:ext cx="201622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Рабочий стол\ПРЕЗЕНТАЦИЯ\КАРТИНКИ РАЗНЫЕ\08 12 13\Найти-тень-3.jpg"/>
          <p:cNvPicPr>
            <a:picLocks noChangeAspect="1" noChangeArrowheads="1"/>
          </p:cNvPicPr>
          <p:nvPr/>
        </p:nvPicPr>
        <p:blipFill>
          <a:blip r:embed="rId3" cstate="print"/>
          <a:srcRect r="-1613" b="3646"/>
          <a:stretch>
            <a:fillRect/>
          </a:stretch>
        </p:blipFill>
        <p:spPr bwMode="auto">
          <a:xfrm>
            <a:off x="2643174" y="357166"/>
            <a:ext cx="4429156" cy="5975844"/>
          </a:xfrm>
          <a:prstGeom prst="rect">
            <a:avLst/>
          </a:prstGeom>
          <a:noFill/>
        </p:spPr>
      </p:pic>
      <p:cxnSp>
        <p:nvCxnSpPr>
          <p:cNvPr id="4" name="Прямая со стрелкой 3"/>
          <p:cNvCxnSpPr/>
          <p:nvPr/>
        </p:nvCxnSpPr>
        <p:spPr>
          <a:xfrm rot="16200000" flipH="1">
            <a:off x="3383868" y="1232756"/>
            <a:ext cx="2808312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563888" y="2924944"/>
            <a:ext cx="252028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3275856" y="1340768"/>
            <a:ext cx="3024336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3239852" y="2888940"/>
            <a:ext cx="3024336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Рабочий стол\ПРЕЗЕНТАЦИЯ\КАРТИНКИ РАЗНЫЕ\08 12 13\Найти-тень-5.jpg"/>
          <p:cNvPicPr>
            <a:picLocks noChangeAspect="1" noChangeArrowheads="1"/>
          </p:cNvPicPr>
          <p:nvPr/>
        </p:nvPicPr>
        <p:blipFill>
          <a:blip r:embed="rId3" cstate="print"/>
          <a:srcRect r="-436" b="3529"/>
          <a:stretch>
            <a:fillRect/>
          </a:stretch>
        </p:blipFill>
        <p:spPr bwMode="auto">
          <a:xfrm>
            <a:off x="2571736" y="357167"/>
            <a:ext cx="4286280" cy="5857915"/>
          </a:xfrm>
          <a:prstGeom prst="rect">
            <a:avLst/>
          </a:prstGeom>
          <a:noFill/>
        </p:spPr>
      </p:pic>
      <p:cxnSp>
        <p:nvCxnSpPr>
          <p:cNvPr id="4" name="Прямая со стрелкой 3"/>
          <p:cNvCxnSpPr/>
          <p:nvPr/>
        </p:nvCxnSpPr>
        <p:spPr>
          <a:xfrm rot="16200000" flipH="1">
            <a:off x="2987824" y="1988840"/>
            <a:ext cx="3168352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3023828" y="3392996"/>
            <a:ext cx="324036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635896" y="2348880"/>
            <a:ext cx="194421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4139952" y="3717032"/>
            <a:ext cx="12961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2915816" y="2780928"/>
            <a:ext cx="381642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Рабочий стол\ПРЕЗЕНТАЦИЯ\КАРТИНКИ РАЗНЫЕ\08 12 13\Найди-тень-1.jpg"/>
          <p:cNvPicPr>
            <a:picLocks noChangeAspect="1" noChangeArrowheads="1"/>
          </p:cNvPicPr>
          <p:nvPr/>
        </p:nvPicPr>
        <p:blipFill>
          <a:blip r:embed="rId3" cstate="print"/>
          <a:srcRect r="1756" b="4762"/>
          <a:stretch>
            <a:fillRect/>
          </a:stretch>
        </p:blipFill>
        <p:spPr bwMode="auto">
          <a:xfrm>
            <a:off x="2500298" y="357166"/>
            <a:ext cx="4143404" cy="5715040"/>
          </a:xfrm>
          <a:prstGeom prst="rect">
            <a:avLst/>
          </a:prstGeom>
          <a:noFill/>
        </p:spPr>
      </p:pic>
      <p:cxnSp>
        <p:nvCxnSpPr>
          <p:cNvPr id="4" name="Прямая со стрелкой 3"/>
          <p:cNvCxnSpPr/>
          <p:nvPr/>
        </p:nvCxnSpPr>
        <p:spPr>
          <a:xfrm rot="16200000" flipH="1">
            <a:off x="2339752" y="2348880"/>
            <a:ext cx="432048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563888" y="2636912"/>
            <a:ext cx="180020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3455876" y="1664804"/>
            <a:ext cx="2448272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3491880" y="3284984"/>
            <a:ext cx="2304256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Рабочий стол\ПРЕЗЕНТАЦИЯ\КАРТИНКИ РАЗНЫЕ\08 12 13\Найди-тень-4.jpg"/>
          <p:cNvPicPr>
            <a:picLocks noChangeAspect="1" noChangeArrowheads="1"/>
          </p:cNvPicPr>
          <p:nvPr/>
        </p:nvPicPr>
        <p:blipFill>
          <a:blip r:embed="rId3" cstate="print"/>
          <a:srcRect r="974" b="5706"/>
          <a:stretch>
            <a:fillRect/>
          </a:stretch>
        </p:blipFill>
        <p:spPr bwMode="auto">
          <a:xfrm>
            <a:off x="2627784" y="548680"/>
            <a:ext cx="4302240" cy="5828841"/>
          </a:xfrm>
          <a:prstGeom prst="rect">
            <a:avLst/>
          </a:prstGeom>
          <a:noFill/>
        </p:spPr>
      </p:pic>
      <p:cxnSp>
        <p:nvCxnSpPr>
          <p:cNvPr id="5" name="Прямая со стрелкой 4"/>
          <p:cNvCxnSpPr/>
          <p:nvPr/>
        </p:nvCxnSpPr>
        <p:spPr>
          <a:xfrm rot="16200000" flipH="1">
            <a:off x="4247964" y="1664804"/>
            <a:ext cx="108012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4211960" y="1700808"/>
            <a:ext cx="144016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139952" y="4365104"/>
            <a:ext cx="115212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355976" y="4509120"/>
            <a:ext cx="86409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Рабочий стол\ПРЕЗЕНТАЦИЯ\КАРТИНКИ РАЗНЫЕ\08 12 13\Найти-тень-2.jpg"/>
          <p:cNvPicPr>
            <a:picLocks noChangeAspect="1" noChangeArrowheads="1"/>
          </p:cNvPicPr>
          <p:nvPr/>
        </p:nvPicPr>
        <p:blipFill>
          <a:blip r:embed="rId3" cstate="print"/>
          <a:srcRect r="-5172" b="7906"/>
          <a:stretch>
            <a:fillRect/>
          </a:stretch>
        </p:blipFill>
        <p:spPr bwMode="auto">
          <a:xfrm>
            <a:off x="2571736" y="500042"/>
            <a:ext cx="4357718" cy="5429288"/>
          </a:xfrm>
          <a:prstGeom prst="rect">
            <a:avLst/>
          </a:prstGeom>
          <a:noFill/>
        </p:spPr>
      </p:pic>
      <p:cxnSp>
        <p:nvCxnSpPr>
          <p:cNvPr id="4" name="Прямая со стрелкой 3"/>
          <p:cNvCxnSpPr/>
          <p:nvPr/>
        </p:nvCxnSpPr>
        <p:spPr>
          <a:xfrm rot="16200000" flipH="1">
            <a:off x="3383868" y="1880828"/>
            <a:ext cx="252028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3347864" y="2996952"/>
            <a:ext cx="259228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3707904" y="1772816"/>
            <a:ext cx="201622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3419872" y="3212976"/>
            <a:ext cx="2088232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Рабочий стол\ПРЕЗЕНТАЦИЯ\КАРТИНКИ РАЗНЫЕ\08 12 13\child-development-1.jpg"/>
          <p:cNvPicPr>
            <a:picLocks noChangeAspect="1" noChangeArrowheads="1"/>
          </p:cNvPicPr>
          <p:nvPr/>
        </p:nvPicPr>
        <p:blipFill>
          <a:blip r:embed="rId3" cstate="print"/>
          <a:srcRect r="-1228" b="1840"/>
          <a:stretch>
            <a:fillRect/>
          </a:stretch>
        </p:blipFill>
        <p:spPr bwMode="auto">
          <a:xfrm>
            <a:off x="2643174" y="500042"/>
            <a:ext cx="3929090" cy="5715040"/>
          </a:xfrm>
          <a:prstGeom prst="rect">
            <a:avLst/>
          </a:prstGeom>
          <a:noFill/>
        </p:spPr>
      </p:pic>
      <p:cxnSp>
        <p:nvCxnSpPr>
          <p:cNvPr id="4" name="Прямая со стрелкой 3"/>
          <p:cNvCxnSpPr/>
          <p:nvPr/>
        </p:nvCxnSpPr>
        <p:spPr>
          <a:xfrm rot="16200000" flipH="1">
            <a:off x="3311860" y="1808820"/>
            <a:ext cx="252028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3851920" y="1628800"/>
            <a:ext cx="165618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851920" y="4077072"/>
            <a:ext cx="129614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3455876" y="3392996"/>
            <a:ext cx="2448272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</Words>
  <Application>Microsoft Office PowerPoint</Application>
  <PresentationFormat>Экран (4:3)</PresentationFormat>
  <Paragraphs>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НАЙДИ ТЕНЬ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dns</cp:lastModifiedBy>
  <cp:revision>9</cp:revision>
  <dcterms:created xsi:type="dcterms:W3CDTF">2014-02-03T06:59:38Z</dcterms:created>
  <dcterms:modified xsi:type="dcterms:W3CDTF">2014-02-04T14:32:58Z</dcterms:modified>
</cp:coreProperties>
</file>