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D2086-A4D4-4808-82D2-06AAAFBC3606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8A818-C20B-4992-A49F-8C46C9E68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8A818-C20B-4992-A49F-8C46C9E6826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31A5DA-D1FD-4BDB-8A04-F4EF9AF5239B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85A8C9-A14C-4023-95B8-DFCBEB7B8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1A5DA-D1FD-4BDB-8A04-F4EF9AF5239B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5A8C9-A14C-4023-95B8-DFCBEB7B8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231A5DA-D1FD-4BDB-8A04-F4EF9AF5239B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85A8C9-A14C-4023-95B8-DFCBEB7B8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1A5DA-D1FD-4BDB-8A04-F4EF9AF5239B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5A8C9-A14C-4023-95B8-DFCBEB7B8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31A5DA-D1FD-4BDB-8A04-F4EF9AF5239B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385A8C9-A14C-4023-95B8-DFCBEB7B8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1A5DA-D1FD-4BDB-8A04-F4EF9AF5239B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5A8C9-A14C-4023-95B8-DFCBEB7B8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1A5DA-D1FD-4BDB-8A04-F4EF9AF5239B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5A8C9-A14C-4023-95B8-DFCBEB7B8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1A5DA-D1FD-4BDB-8A04-F4EF9AF5239B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5A8C9-A14C-4023-95B8-DFCBEB7B8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31A5DA-D1FD-4BDB-8A04-F4EF9AF5239B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5A8C9-A14C-4023-95B8-DFCBEB7B8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1A5DA-D1FD-4BDB-8A04-F4EF9AF5239B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5A8C9-A14C-4023-95B8-DFCBEB7B8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1A5DA-D1FD-4BDB-8A04-F4EF9AF5239B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5A8C9-A14C-4023-95B8-DFCBEB7B8D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231A5DA-D1FD-4BDB-8A04-F4EF9AF5239B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385A8C9-A14C-4023-95B8-DFCBEB7B8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1728191"/>
          </a:xfrm>
        </p:spPr>
        <p:txBody>
          <a:bodyPr/>
          <a:lstStyle/>
          <a:p>
            <a:r>
              <a:rPr lang="ru-RU" dirty="0" smtClean="0"/>
              <a:t>Универсальные учебные действия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717032"/>
            <a:ext cx="6400800" cy="2448272"/>
          </a:xfrm>
        </p:spPr>
        <p:txBody>
          <a:bodyPr/>
          <a:lstStyle/>
          <a:p>
            <a:r>
              <a:rPr lang="ru-RU" dirty="0" smtClean="0"/>
              <a:t>Личностные</a:t>
            </a:r>
          </a:p>
          <a:p>
            <a:r>
              <a:rPr lang="ru-RU" dirty="0" smtClean="0"/>
              <a:t>Познавательные</a:t>
            </a:r>
          </a:p>
          <a:p>
            <a:r>
              <a:rPr lang="ru-RU" dirty="0" smtClean="0"/>
              <a:t>Коммуникативные</a:t>
            </a:r>
          </a:p>
          <a:p>
            <a:r>
              <a:rPr lang="ru-RU" dirty="0" smtClean="0"/>
              <a:t>Регулятивные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checker dir="vert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Личностные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Личностное самоопределение, ценностно-смысловая ориентация учащихся, нравственно-этическое оценивание (т.е. умение ответить на вопрос «Что такое хорошо, что такое плохо?». </a:t>
            </a:r>
            <a:r>
              <a:rPr lang="ru-RU" dirty="0" err="1" smtClean="0"/>
              <a:t>Смыслообразование</a:t>
            </a:r>
            <a:r>
              <a:rPr lang="ru-RU" dirty="0" smtClean="0"/>
              <a:t> т.е. умение ответить на вопрос «Какое значение, смысл имеет для меня учение?»</a:t>
            </a:r>
            <a:endParaRPr lang="ru-RU" dirty="0"/>
          </a:p>
        </p:txBody>
      </p:sp>
    </p:spTree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Познавательные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104456"/>
          </a:xfrm>
        </p:spPr>
        <p:txBody>
          <a:bodyPr>
            <a:normAutofit/>
          </a:bodyPr>
          <a:lstStyle/>
          <a:p>
            <a:r>
              <a:rPr lang="ru-RU" dirty="0" err="1" smtClean="0"/>
              <a:t>Общеучебные</a:t>
            </a:r>
            <a:r>
              <a:rPr lang="ru-RU" dirty="0" smtClean="0"/>
              <a:t> действия – умение поставить учебную задачу, выбрать способы и найти информацию для её решения, работать с информацией.</a:t>
            </a:r>
          </a:p>
          <a:p>
            <a:r>
              <a:rPr lang="ru-RU" dirty="0" smtClean="0"/>
              <a:t>Логические действия – умение анализировать и синтезировать новые знания, постановка и решение проблемы, умение сформулировать проблему и найти способ её решения.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481736"/>
            <a:ext cx="272415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Коммуникативные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Умение вступать в диалог и вести его, различия особенности общения с различными группами людей.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068960"/>
            <a:ext cx="60960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Регулятивные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Целеполагание</a:t>
            </a:r>
            <a:r>
              <a:rPr lang="ru-RU" dirty="0"/>
              <a:t>  </a:t>
            </a:r>
            <a:r>
              <a:rPr lang="ru-RU" dirty="0" smtClean="0"/>
              <a:t>( постановка учебной задачи на основе соотнесения того, что уже известно и того, что ещё неизвестно) планирование, корректировка, прогнозирование (предвосхищение результата и уровня усвоения его временных характеристик), контроль, оценка.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</TotalTime>
  <Words>153</Words>
  <Application>Microsoft Office PowerPoint</Application>
  <PresentationFormat>Экран (4:3)</PresentationFormat>
  <Paragraphs>15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Универсальные учебные действия</vt:lpstr>
      <vt:lpstr>Личностные </vt:lpstr>
      <vt:lpstr>          Познавательные   </vt:lpstr>
      <vt:lpstr>Коммуникативные </vt:lpstr>
      <vt:lpstr>Регулятивные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Универсальные учебные действия</dc:title>
  <dc:creator>User</dc:creator>
  <cp:lastModifiedBy>User</cp:lastModifiedBy>
  <cp:revision>10</cp:revision>
  <dcterms:created xsi:type="dcterms:W3CDTF">2013-08-02T15:15:35Z</dcterms:created>
  <dcterms:modified xsi:type="dcterms:W3CDTF">2013-08-26T13:27:58Z</dcterms:modified>
</cp:coreProperties>
</file>