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0" r:id="rId8"/>
    <p:sldId id="261" r:id="rId9"/>
    <p:sldId id="265" r:id="rId10"/>
    <p:sldId id="266" r:id="rId11"/>
    <p:sldId id="27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318" y="1628800"/>
            <a:ext cx="8208912" cy="3168351"/>
          </a:xfrm>
          <a:prstGeom prst="rect">
            <a:avLst/>
          </a:prstGeom>
        </p:spPr>
        <p:txBody>
          <a:bodyPr>
            <a:prstTxWarp prst="textSlantDown">
              <a:avLst>
                <a:gd name="adj" fmla="val 7392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космосе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DE4110"/>
                </a:solidFill>
              </a:rPr>
              <a:t>Приключения космонавта в космосе</a:t>
            </a:r>
            <a:endParaRPr lang="ru-RU" sz="3600" b="1" i="1" dirty="0">
              <a:solidFill>
                <a:srgbClr val="DE41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А еще космонавт увидел другие планеты. Все они вращаются вокруг Солнца. Посмотри какие они все маленькие по сравнению с Солнцем. Наша планета Земля кажется совсем крохотной.  Солнце очень горячее и на тех планетах, которые ближе к нему, тепло. А на тех планетах которые дальше – холодно. Наша планета третья от Солнца.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плане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7993619" cy="52863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Вокруг Солнца вращается восемь планет. Ближе всех к Солнцу Меркурий, потом идет Венера, потом Земля, Марс, Юпитер, Сатурн, Уран, </a:t>
            </a:r>
            <a:r>
              <a:rPr lang="ru-RU" sz="2000" b="1" dirty="0" smtClean="0">
                <a:solidFill>
                  <a:schemeClr val="bg1"/>
                </a:solidFill>
              </a:rPr>
              <a:t>Нептун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планеты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96752"/>
            <a:ext cx="8286808" cy="55721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Космонавт видел астероиды. Еще их называют малыми планетами. Они летают в космосе вокруг </a:t>
            </a:r>
            <a:r>
              <a:rPr lang="ru-RU" sz="2400" b="1" dirty="0" smtClean="0">
                <a:solidFill>
                  <a:schemeClr val="bg1"/>
                </a:solidFill>
              </a:rPr>
              <a:t>Солнца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астерои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85860"/>
            <a:ext cx="5857916" cy="55721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Кометы тоже летают в космосе. Но они отличаются от астероидов тем, что у них есть красивые </a:t>
            </a:r>
            <a:r>
              <a:rPr lang="ru-RU" sz="2400" b="1" dirty="0" smtClean="0">
                <a:solidFill>
                  <a:schemeClr val="bg1"/>
                </a:solidFill>
              </a:rPr>
              <a:t>светящиеся хвосты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коме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8001055" cy="55721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Вот сколько всего интересного увидел космонавт и рассказал другим людям. А теперь об этом знаете и вы. Может быть когда </a:t>
            </a:r>
            <a:r>
              <a:rPr lang="ru-RU" sz="2400" b="1" dirty="0" err="1" smtClean="0">
                <a:solidFill>
                  <a:schemeClr val="bg1"/>
                </a:solidFill>
              </a:rPr>
              <a:t>нибудь</a:t>
            </a:r>
            <a:r>
              <a:rPr lang="ru-RU" sz="2400" b="1" dirty="0" smtClean="0">
                <a:solidFill>
                  <a:schemeClr val="bg1"/>
                </a:solidFill>
              </a:rPr>
              <a:t> и вы сможете полететь в </a:t>
            </a:r>
            <a:r>
              <a:rPr lang="ru-RU" sz="2400" b="1" dirty="0" smtClean="0">
                <a:solidFill>
                  <a:schemeClr val="bg1"/>
                </a:solidFill>
              </a:rPr>
              <a:t>космос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ребе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8286807" cy="55721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44624"/>
            <a:ext cx="9036497" cy="14401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Посмотри, </a:t>
            </a:r>
            <a:r>
              <a:rPr lang="ru-RU" sz="2400" b="1" dirty="0" smtClean="0">
                <a:solidFill>
                  <a:schemeClr val="bg1"/>
                </a:solidFill>
              </a:rPr>
              <a:t>с каким интересом эти дети смотрят в небо. Там столько красивых звезд. Они сверкают и переливаются разными цветами! </a:t>
            </a:r>
            <a:r>
              <a:rPr lang="ru-RU" sz="2400" b="1" dirty="0" smtClean="0">
                <a:solidFill>
                  <a:schemeClr val="bg1"/>
                </a:solidFill>
              </a:rPr>
              <a:t>Люди </a:t>
            </a:r>
            <a:r>
              <a:rPr lang="ru-RU" sz="2400" b="1" dirty="0" smtClean="0">
                <a:solidFill>
                  <a:schemeClr val="bg1"/>
                </a:solidFill>
              </a:rPr>
              <a:t>всегда хотели </a:t>
            </a:r>
            <a:r>
              <a:rPr lang="ru-RU" sz="2400" b="1" dirty="0" smtClean="0">
                <a:solidFill>
                  <a:schemeClr val="bg1"/>
                </a:solidFill>
              </a:rPr>
              <a:t>рассмотреть, </a:t>
            </a:r>
            <a:r>
              <a:rPr lang="ru-RU" sz="2400" b="1" dirty="0" smtClean="0">
                <a:solidFill>
                  <a:schemeClr val="bg1"/>
                </a:solidFill>
              </a:rPr>
              <a:t>что же там наверху.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дети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473" y="1285860"/>
            <a:ext cx="8001056" cy="555150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65618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Поэтому люди изобрели телескоп, через который они смотрели на звезды и </a:t>
            </a:r>
            <a:r>
              <a:rPr lang="ru-RU" sz="2800" b="1" dirty="0" smtClean="0">
                <a:solidFill>
                  <a:schemeClr val="bg1"/>
                </a:solidFill>
              </a:rPr>
              <a:t>планеты </a:t>
            </a:r>
            <a:r>
              <a:rPr lang="ru-RU" sz="2800" b="1" dirty="0" smtClean="0">
                <a:solidFill>
                  <a:schemeClr val="bg1"/>
                </a:solidFill>
              </a:rPr>
              <a:t>в космосе.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телеско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786742" cy="549040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2650306"/>
          </a:xfrm>
          <a:solidFill>
            <a:schemeClr val="tx1"/>
          </a:solidFill>
          <a:effectLst>
            <a:softEdge rad="317500"/>
          </a:effectLst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 потом они решили полететь в космос! Для этого люди изобрели ракету и посадили в нее космонавта! Он должен был управлять ракетой. Этого космонавта звали Юрий Гагарин. И вот 12 апреля 1961 года он отправился в космос!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ракета восток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512" y="548680"/>
            <a:ext cx="3929090" cy="5429264"/>
          </a:xfrm>
        </p:spPr>
      </p:pic>
      <p:pic>
        <p:nvPicPr>
          <p:cNvPr id="8" name="Содержимое 7" descr="гагарин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29124" y="3143247"/>
            <a:ext cx="4324352" cy="3714753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В космосе очень холодно и почти нет воздуха. Поэтому космонавта одели в специальный костюм, который называется в скафандр. Скафандр очень теплый, а через специальные трубки в него поступает воздух и космонавт может ненадолго выйти из ракеты. В космосе все люди и вещи почти совсем ничего не весят. Поэтому космонавт даже смог там полетать.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космонаф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7358114" cy="53578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Вот такой выглядит наша Земля из ракеты. Посмотрите какая маленькая Луна по сравнению с ней.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зем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7215238" cy="55721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Но на самом деле она намного больше, чем мы можем </a:t>
            </a:r>
            <a:r>
              <a:rPr lang="ru-RU" sz="2800" b="1" dirty="0" smtClean="0">
                <a:solidFill>
                  <a:schemeClr val="bg1"/>
                </a:solidFill>
              </a:rPr>
              <a:t>видеть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лун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572428" cy="55721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 вот так выглядит Солнце, если подлететь к нему поближе. Но космонавт не полетел на Солнце, потому что оно очень </a:t>
            </a:r>
            <a:r>
              <a:rPr lang="ru-RU" sz="2400" b="1" dirty="0" smtClean="0">
                <a:solidFill>
                  <a:schemeClr val="bg1"/>
                </a:solidFill>
              </a:rPr>
              <a:t>горячее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олнце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484784"/>
            <a:ext cx="5951014" cy="53732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41763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Другие звезды, которые мы видим, это тоже такие же Солнца как и наше. Но они находятся очень-очень далеко от нас, поэтому кажутся нам такими </a:t>
            </a:r>
            <a:r>
              <a:rPr lang="ru-RU" sz="2400" b="1" dirty="0" smtClean="0">
                <a:solidFill>
                  <a:schemeClr val="bg1"/>
                </a:solidFill>
              </a:rPr>
              <a:t>маленькими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космос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143932" cy="55721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392</Words>
  <Application>Microsoft Office PowerPoint</Application>
  <PresentationFormat>Экран (4:3)</PresentationFormat>
  <Paragraphs>15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Приключения космонавта в космосе</vt:lpstr>
      <vt:lpstr>Посмотри, с каким интересом эти дети смотрят в небо. Там столько красивых звезд. Они сверкают и переливаются разными цветами! Люди всегда хотели рассмотреть, что же там наверху.</vt:lpstr>
      <vt:lpstr>Поэтому люди изобрели телескоп, через который они смотрели на звезды и планеты в космосе. </vt:lpstr>
      <vt:lpstr>А потом они решили полететь в космос! Для этого люди изобрели ракету и посадили в нее космонавта! Он должен был управлять ракетой. Этого космонавта звали Юрий Гагарин. И вот 12 апреля 1961 года он отправился в космос!</vt:lpstr>
      <vt:lpstr>В космосе очень холодно и почти нет воздуха. Поэтому космонавта одели в специальный костюм, который называется в скафандр. Скафандр очень теплый, а через специальные трубки в него поступает воздух и космонавт может ненадолго выйти из ракеты. В космосе все люди и вещи почти совсем ничего не весят. Поэтому космонавт даже смог там полетать.</vt:lpstr>
      <vt:lpstr>Вот такой выглядит наша Земля из ракеты. Посмотрите какая маленькая Луна по сравнению с ней. </vt:lpstr>
      <vt:lpstr>Но на самом деле она намного больше, чем мы можем видеть</vt:lpstr>
      <vt:lpstr>А вот так выглядит Солнце, если подлететь к нему поближе. Но космонавт не полетел на Солнце, потому что оно очень горячее</vt:lpstr>
      <vt:lpstr>Другие звезды, которые мы видим, это тоже такие же Солнца как и наше. Но они находятся очень-очень далеко от нас, поэтому кажутся нам такими маленькими</vt:lpstr>
      <vt:lpstr>А еще космонавт увидел другие планеты. Все они вращаются вокруг Солнца. Посмотри какие они все маленькие по сравнению с Солнцем. Наша планета Земля кажется совсем крохотной.  Солнце очень горячее и на тех планетах, которые ближе к нему, тепло. А на тех планетах которые дальше – холодно. Наша планета третья от Солнца.</vt:lpstr>
      <vt:lpstr>Вокруг Солнца вращается восемь планет. Ближе всех к Солнцу Меркурий, потом идет Венера, потом Земля, Марс, Юпитер, Сатурн, Уран, Нептун</vt:lpstr>
      <vt:lpstr>Космонавт видел астероиды. Еще их называют малыми планетами. Они летают в космосе вокруг Солнца</vt:lpstr>
      <vt:lpstr>Кометы тоже летают в космосе. Но они отличаются от астероидов тем, что у них есть красивые светящиеся хвосты</vt:lpstr>
      <vt:lpstr>Вот сколько всего интересного увидел космонавт и рассказал другим людям. А теперь об этом знаете и вы. Может быть когда нибудь и вы сможете полететь в космос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asusf8ws</dc:creator>
  <cp:lastModifiedBy>Анна</cp:lastModifiedBy>
  <cp:revision>37</cp:revision>
  <dcterms:created xsi:type="dcterms:W3CDTF">2012-03-28T17:59:31Z</dcterms:created>
  <dcterms:modified xsi:type="dcterms:W3CDTF">2013-05-02T10:01:09Z</dcterms:modified>
</cp:coreProperties>
</file>