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2" r:id="rId17"/>
    <p:sldId id="273" r:id="rId18"/>
    <p:sldId id="274" r:id="rId19"/>
    <p:sldId id="275" r:id="rId20"/>
    <p:sldId id="280" r:id="rId21"/>
    <p:sldId id="281" r:id="rId22"/>
    <p:sldId id="287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2984-F546-4521-B644-9DF8868F52E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65EA-544D-4EB9-842C-536CD0E1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9286" y="620688"/>
            <a:ext cx="584589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лисичке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помогаем-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вместе по лесу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гуляем»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085184"/>
            <a:ext cx="6479531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полянку забрели,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Шишек много мы нашли.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085184"/>
            <a:ext cx="65267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Поиграем мы немножко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положим их в лукошко.</a:t>
            </a:r>
            <a:endParaRPr lang="ru-RU" sz="44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11450"/>
            <a:ext cx="7702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пришли в волшебный лес,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Полный сказок и чудес.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9720" y="3687901"/>
            <a:ext cx="583845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осинка и березка,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Там грибочек и цветок,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Рядом маленький пенек.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колокольчик позвоню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Всех зверюшек позову!</a:t>
            </a:r>
            <a:endParaRPr lang="ru-RU" sz="4000" b="1" dirty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11450"/>
            <a:ext cx="56268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лесной опушке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Собрались зверюшки.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838d71711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5085184"/>
            <a:ext cx="608365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фигуры выбирайте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 работе приступайте.</a:t>
            </a:r>
            <a:endParaRPr lang="ru-RU" sz="44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77072"/>
            <a:ext cx="675082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 светит очень жарко,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зеленая полянка.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мир волшебный  попадаем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 травке отдыхаем.</a:t>
            </a:r>
            <a:endParaRPr lang="ru-RU" sz="4000" b="1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611" y="620688"/>
            <a:ext cx="5801268" cy="4739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Вместе хлопнули в ладоши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Дружно топнули ногою,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во что мы здесь играли,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запомнили с тобой.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свиданья всем сказали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отправились домой.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303455"/>
            <a:ext cx="569675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Добрый лес, старый лес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Полон сказочных чудес!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идем гулять сейчас</a:t>
            </a:r>
          </a:p>
          <a:p>
            <a:pPr algn="ctr"/>
            <a:r>
              <a:rPr lang="ru-RU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зову с собою вас!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203" y="4293096"/>
            <a:ext cx="9000797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знаю в сказку путь лежит неблизкий, </a:t>
            </a:r>
          </a:p>
          <a:p>
            <a:pPr algn="ctr"/>
            <a:r>
              <a:rPr lang="ru-RU" sz="40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нам идти в дорогу не впервой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вы, ребята и их мамы</a:t>
            </a:r>
          </a:p>
          <a:p>
            <a:pPr algn="ctr"/>
            <a:r>
              <a:rPr lang="ru-RU" sz="4000" b="1" cap="none" spc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Хотите ли отправиться со мной?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408" y="5733256"/>
            <a:ext cx="69819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Ждут нас на лесной опушке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733256"/>
            <a:ext cx="7891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Птички, бабочки, зверюшки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9049" y="4941168"/>
            <a:ext cx="62111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Паучок на </a:t>
            </a:r>
            <a:r>
              <a:rPr lang="ru-RU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паутинке</a:t>
            </a:r>
          </a:p>
          <a:p>
            <a:pPr algn="ctr"/>
            <a:r>
              <a:rPr lang="ru-RU" sz="440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кузнечик на травинке!</a:t>
            </a:r>
            <a:endParaRPr lang="ru-RU" sz="440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2809" y="4057233"/>
            <a:ext cx="524374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веселые зайчата-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Длинноухие ребята-</a:t>
            </a:r>
          </a:p>
          <a:p>
            <a:pPr algn="ctr"/>
            <a:r>
              <a:rPr lang="ru-RU" sz="440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Прыг да скок,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поле за лесок.</a:t>
            </a:r>
            <a:endParaRPr lang="ru-RU" sz="440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303455"/>
            <a:ext cx="767691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Птички в гнездышках проснулись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Улыбнулись, встрепенулись:</a:t>
            </a:r>
          </a:p>
          <a:p>
            <a:pPr algn="ctr"/>
            <a:r>
              <a:rPr lang="ru-RU" sz="4000" b="1" cap="none" spc="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Чик-чирик, всем привет!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летаем выше всех!</a:t>
            </a:r>
            <a:endParaRPr lang="ru-RU" sz="4000" b="1" cap="none" spc="0" dirty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221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2012-12-11T16:27:09Z</dcterms:created>
  <dcterms:modified xsi:type="dcterms:W3CDTF">2014-02-03T15:43:16Z</dcterms:modified>
</cp:coreProperties>
</file>