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0B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A85B-C6E1-4BA2-AC61-45A1BCA9CC76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CD5C-7BE3-40C6-85FA-2DC475036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A85B-C6E1-4BA2-AC61-45A1BCA9CC76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CD5C-7BE3-40C6-85FA-2DC475036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A85B-C6E1-4BA2-AC61-45A1BCA9CC76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CD5C-7BE3-40C6-85FA-2DC475036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A85B-C6E1-4BA2-AC61-45A1BCA9CC76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CD5C-7BE3-40C6-85FA-2DC475036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A85B-C6E1-4BA2-AC61-45A1BCA9CC76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CD5C-7BE3-40C6-85FA-2DC475036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A85B-C6E1-4BA2-AC61-45A1BCA9CC76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CD5C-7BE3-40C6-85FA-2DC475036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A85B-C6E1-4BA2-AC61-45A1BCA9CC76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CD5C-7BE3-40C6-85FA-2DC475036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A85B-C6E1-4BA2-AC61-45A1BCA9CC76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CD5C-7BE3-40C6-85FA-2DC475036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A85B-C6E1-4BA2-AC61-45A1BCA9CC76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CD5C-7BE3-40C6-85FA-2DC475036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A85B-C6E1-4BA2-AC61-45A1BCA9CC76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CD5C-7BE3-40C6-85FA-2DC475036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A85B-C6E1-4BA2-AC61-45A1BCA9CC76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CD5C-7BE3-40C6-85FA-2DC475036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DA85B-C6E1-4BA2-AC61-45A1BCA9CC76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5CD5C-7BE3-40C6-85FA-2DC475036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857760"/>
            <a:ext cx="81612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Нумерация</a:t>
            </a:r>
            <a:r>
              <a:rPr lang="ru-RU" sz="4400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в пределах 20</a:t>
            </a:r>
            <a:endParaRPr lang="ru-RU" sz="4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43372" y="5715016"/>
            <a:ext cx="44214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а</a:t>
            </a:r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втор</a:t>
            </a:r>
          </a:p>
          <a:p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Зорина Александра Дмитриевна</a:t>
            </a:r>
          </a:p>
          <a:p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г</a:t>
            </a:r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.Ижевск</a:t>
            </a:r>
            <a:endParaRPr lang="ru-RU" b="1" i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071934" y="428604"/>
            <a:ext cx="4786346" cy="417953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00034" y="3429000"/>
            <a:ext cx="321471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Arial Black" pitchFamily="34" charset="0"/>
              </a:rPr>
              <a:t>18 см</a:t>
            </a:r>
            <a:endParaRPr lang="ru-RU" sz="4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4857760"/>
            <a:ext cx="75724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3A0BE5"/>
                </a:solidFill>
                <a:latin typeface="Bookman Old Style" pitchFamily="18" charset="0"/>
              </a:rPr>
              <a:t>Длина тела снегиря 18 см.</a:t>
            </a:r>
          </a:p>
          <a:p>
            <a:pPr algn="ctr"/>
            <a:r>
              <a:rPr lang="ru-RU" sz="3600" b="1" i="1" dirty="0" smtClean="0">
                <a:solidFill>
                  <a:srgbClr val="3A0BE5"/>
                </a:solidFill>
                <a:latin typeface="Bookman Old Style" pitchFamily="18" charset="0"/>
              </a:rPr>
              <a:t>Запишите предыдущее </a:t>
            </a:r>
          </a:p>
          <a:p>
            <a:pPr algn="ctr"/>
            <a:r>
              <a:rPr lang="ru-RU" sz="3600" b="1" i="1" dirty="0" smtClean="0">
                <a:solidFill>
                  <a:srgbClr val="3A0BE5"/>
                </a:solidFill>
                <a:latin typeface="Bookman Old Style" pitchFamily="18" charset="0"/>
              </a:rPr>
              <a:t>и последующее числа.</a:t>
            </a:r>
            <a:endParaRPr lang="ru-RU" sz="3600" b="1" i="1" dirty="0">
              <a:solidFill>
                <a:srgbClr val="3A0BE5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oxia_curvirost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357166"/>
            <a:ext cx="5462324" cy="378621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4429132"/>
            <a:ext cx="9144000" cy="2143140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3A0BE5"/>
                </a:solidFill>
              </a:rPr>
              <a:t>У клеста в одном  гнезде 4  птенца. Сколько птенцов   </a:t>
            </a:r>
          </a:p>
          <a:p>
            <a:pPr algn="ctr"/>
            <a:r>
              <a:rPr lang="ru-RU" sz="4800" b="1" dirty="0" smtClean="0">
                <a:solidFill>
                  <a:srgbClr val="3A0BE5"/>
                </a:solidFill>
              </a:rPr>
              <a:t>в 2 гнёздах? </a:t>
            </a:r>
          </a:p>
          <a:p>
            <a:pPr algn="ctr"/>
            <a:endParaRPr lang="ru-RU" sz="4800" b="1" dirty="0">
              <a:solidFill>
                <a:srgbClr val="3A0BE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_1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0"/>
            <a:ext cx="4857784" cy="3810027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857224" y="5072074"/>
            <a:ext cx="6929486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 России встречается  четырнадцать  видов синиц. Запишите это число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5" descr="0_1ce2e_a1365fad_XL.jpg"/>
          <p:cNvPicPr>
            <a:picLocks noChangeAspect="1"/>
          </p:cNvPicPr>
          <p:nvPr/>
        </p:nvPicPr>
        <p:blipFill>
          <a:blip r:embed="rId2" cstate="print"/>
          <a:srcRect l="12299" t="12627" r="18962" b="39074"/>
          <a:stretch>
            <a:fillRect/>
          </a:stretch>
        </p:blipFill>
        <p:spPr>
          <a:xfrm rot="21095910" flipH="1">
            <a:off x="4091368" y="333304"/>
            <a:ext cx="4821147" cy="3522761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714348" y="4714884"/>
            <a:ext cx="7786742" cy="1785950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Bookman Old Style" pitchFamily="18" charset="0"/>
              </a:rPr>
              <a:t>За 1  час папа – самец сороки </a:t>
            </a:r>
          </a:p>
          <a:p>
            <a:pPr algn="ctr"/>
            <a:r>
              <a:rPr lang="ru-RU" sz="3200" b="1" i="1" dirty="0" smtClean="0">
                <a:latin typeface="Bookman Old Style" pitchFamily="18" charset="0"/>
              </a:rPr>
              <a:t>приносит  до 5 червячков.</a:t>
            </a:r>
          </a:p>
          <a:p>
            <a:pPr algn="ctr"/>
            <a:r>
              <a:rPr lang="ru-RU" sz="3200" b="1" i="1" dirty="0" smtClean="0">
                <a:latin typeface="Bookman Old Style" pitchFamily="18" charset="0"/>
              </a:rPr>
              <a:t>Сколько червяков папа принесет  за  2  часа?</a:t>
            </a:r>
            <a:endParaRPr lang="ru-RU" sz="32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parrows55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285728"/>
            <a:ext cx="5000660" cy="3786214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928662" y="4214818"/>
            <a:ext cx="7572428" cy="2285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Длина тела воробьев</a:t>
            </a:r>
          </a:p>
          <a:p>
            <a:pPr algn="ctr"/>
            <a:r>
              <a:rPr lang="ru-RU" sz="3600" b="1" dirty="0" smtClean="0"/>
              <a:t> от 12 до 15 см.</a:t>
            </a:r>
          </a:p>
          <a:p>
            <a:pPr algn="ctr"/>
            <a:r>
              <a:rPr lang="ru-RU" sz="3600" b="1" dirty="0" smtClean="0"/>
              <a:t>Запишите пропущенные числа </a:t>
            </a:r>
          </a:p>
          <a:p>
            <a:pPr algn="ctr"/>
            <a:r>
              <a:rPr lang="ru-RU" sz="3600" b="1" dirty="0" smtClean="0"/>
              <a:t>  </a:t>
            </a:r>
            <a:r>
              <a:rPr lang="ru-RU" sz="4400" b="1" dirty="0" smtClean="0">
                <a:latin typeface="Arial Black" pitchFamily="34" charset="0"/>
              </a:rPr>
              <a:t>12 …….. 15</a:t>
            </a:r>
            <a:endParaRPr lang="ru-RU" sz="36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irds_rus09.jpg"/>
          <p:cNvPicPr>
            <a:picLocks noChangeAspect="1"/>
          </p:cNvPicPr>
          <p:nvPr/>
        </p:nvPicPr>
        <p:blipFill>
          <a:blip r:embed="rId2" cstate="print"/>
          <a:srcRect l="6944" t="6250" r="8333" b="7291"/>
          <a:stretch>
            <a:fillRect/>
          </a:stretch>
        </p:blipFill>
        <p:spPr>
          <a:xfrm rot="16200000" flipV="1">
            <a:off x="4723086" y="-222523"/>
            <a:ext cx="3878246" cy="4323291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142976" y="4214818"/>
            <a:ext cx="6929486" cy="22860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600" b="1" dirty="0" smtClean="0"/>
              <a:t>В гнезде клеста 4 птенца. В гнезде поползня на 6  птенцов больше, чем у клеста. Сколько птенцов в гнезде у поползня?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85992"/>
            <a:ext cx="1143008" cy="10001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Arial Black" pitchFamily="34" charset="0"/>
              </a:rPr>
              <a:t>17 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2285992"/>
            <a:ext cx="1143008" cy="1000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Arial Black" pitchFamily="34" charset="0"/>
              </a:rPr>
              <a:t>19 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86578" y="2285992"/>
            <a:ext cx="1143008" cy="10001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Arial Black" pitchFamily="34" charset="0"/>
              </a:rPr>
              <a:t>14 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00562" y="2285992"/>
            <a:ext cx="1143008" cy="10001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Arial Black" pitchFamily="34" charset="0"/>
              </a:rPr>
              <a:t>10 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8148" y="2285992"/>
            <a:ext cx="1143008" cy="1000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Arial Black" pitchFamily="34" charset="0"/>
              </a:rPr>
              <a:t>10 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7554" y="2285992"/>
            <a:ext cx="1143008" cy="1000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Arial Black" pitchFamily="34" charset="0"/>
              </a:rPr>
              <a:t>14 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43570" y="2285992"/>
            <a:ext cx="1143008" cy="1000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Arial Black" pitchFamily="34" charset="0"/>
              </a:rPr>
              <a:t>13 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85984" y="2285992"/>
            <a:ext cx="1000132" cy="10001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atin typeface="Arial Black" pitchFamily="34" charset="0"/>
              </a:rPr>
              <a:t>8</a:t>
            </a:r>
            <a:r>
              <a:rPr lang="ru-RU" sz="4400" b="1" dirty="0" smtClean="0">
                <a:latin typeface="Arial Black" pitchFamily="34" charset="0"/>
              </a:rPr>
              <a:t> 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910" y="5072074"/>
            <a:ext cx="78838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3A0BE5"/>
                </a:solidFill>
                <a:latin typeface="Bookman Old Style" pitchFamily="18" charset="0"/>
              </a:rPr>
              <a:t>Проверьте свои ответы</a:t>
            </a:r>
            <a:endParaRPr lang="ru-RU" sz="4400" b="1" i="1" dirty="0">
              <a:solidFill>
                <a:srgbClr val="3A0BE5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120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Dacha</dc:creator>
  <cp:lastModifiedBy>Admin</cp:lastModifiedBy>
  <cp:revision>13</cp:revision>
  <dcterms:created xsi:type="dcterms:W3CDTF">2010-02-04T15:04:23Z</dcterms:created>
  <dcterms:modified xsi:type="dcterms:W3CDTF">2011-10-31T18:41:57Z</dcterms:modified>
</cp:coreProperties>
</file>