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63" r:id="rId5"/>
    <p:sldId id="262" r:id="rId6"/>
    <p:sldId id="264" r:id="rId7"/>
    <p:sldId id="258" r:id="rId8"/>
    <p:sldId id="259" r:id="rId9"/>
    <p:sldId id="261" r:id="rId10"/>
    <p:sldId id="266" r:id="rId11"/>
    <p:sldId id="268" r:id="rId12"/>
    <p:sldId id="273" r:id="rId13"/>
    <p:sldId id="276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8" autoAdjust="0"/>
    <p:restoredTop sz="94609" autoAdjust="0"/>
  </p:normalViewPr>
  <p:slideViewPr>
    <p:cSldViewPr>
      <p:cViewPr varScale="1">
        <p:scale>
          <a:sx n="86" d="100"/>
          <a:sy n="86" d="100"/>
        </p:scale>
        <p:origin x="-9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AEAE2-D462-40BF-9777-B8A75242250C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7910A-EEBB-4344-87A3-D5462E3157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4987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7910A-EEBB-4344-87A3-D5462E31576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9E3B1-425E-4AAB-8E84-84AF7BCDAEAA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ASBOLLA\Desktop\&#1084;&#1091;&#1079;&#1099;&#1082;&#1072;%20&#1082;%20&#1089;&#1083;&#1072;&#1081;&#1076;&#1072;&#1084;\1.%20&#1044;&#1077;&#1090;&#1089;&#1082;&#1080;&#1077;%20&#1087;&#1077;&#1089;&#1085;&#1080;%20-%20&#1042;%20&#1043;&#1086;&#1089;&#1090;&#1103;&#1093;%20&#1059;%20&#1057;&#1082;&#1072;&#1079;&#1082;&#1080;%20%20(audiopoisk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audio" Target="file:///C:\Users\HASBOLLA\Desktop\&#1084;&#1091;&#1079;&#1099;&#1082;&#1072;%20&#1082;%20&#1089;&#1083;&#1072;&#1081;&#1076;&#1072;&#1084;\&#1087;&#1077;&#1089;&#1085;&#1103;%20&#1041;&#1072;&#1073;&#1080;%20&#1071;&#1075;&#1080;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ASBOLLA\Desktop\2206101-53f60ddcade1c7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577076"/>
            <a:ext cx="9026474" cy="6280924"/>
          </a:xfrm>
          <a:prstGeom prst="rect">
            <a:avLst/>
          </a:prstGeom>
          <a:noFill/>
        </p:spPr>
      </p:pic>
      <p:pic>
        <p:nvPicPr>
          <p:cNvPr id="4" name="1. Детские песни - В Гостях У Сказки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5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print"/>
          <a:stretch>
            <a:fillRect/>
          </a:stretch>
        </p:blipFill>
        <p:spPr>
          <a:xfrm>
            <a:off x="7668344" y="5445224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HASBOLLA\Desktop\35967-6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908720"/>
            <a:ext cx="4794182" cy="535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HASBOLLA\Desktop\9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627784" y="395241"/>
            <a:ext cx="4608512" cy="6323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ASBOLLA\Desktop\1353761916-0479879-www.nevsepic.com.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0"/>
            <a:ext cx="8050053" cy="8685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HASBOLLA\Desktop\30fcc3597b548f53eef167d12c215e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7895554" cy="5255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HASBOLLA\Desktop\2b2be6bf02341e563828aa7961ae7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81634"/>
            <a:ext cx="7632847" cy="5724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ASBOLLA\Desktop\35865625_212dcae431117a5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7262961" cy="6422234"/>
          </a:xfrm>
          <a:prstGeom prst="rect">
            <a:avLst/>
          </a:prstGeom>
          <a:noFill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7164288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ASBOLLA\Desktop\9837b52d04653c86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81759"/>
            <a:ext cx="5544616" cy="6271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ASBOLLA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844" y="260648"/>
            <a:ext cx="3648405" cy="2736304"/>
          </a:xfrm>
          <a:prstGeom prst="rect">
            <a:avLst/>
          </a:prstGeom>
          <a:noFill/>
        </p:spPr>
      </p:pic>
      <p:pic>
        <p:nvPicPr>
          <p:cNvPr id="10243" name="Picture 3" descr="C:\Users\HASBOLLA\Desktop\73958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1667" y="476672"/>
            <a:ext cx="4518520" cy="3388891"/>
          </a:xfrm>
          <a:prstGeom prst="rect">
            <a:avLst/>
          </a:prstGeom>
          <a:noFill/>
        </p:spPr>
      </p:pic>
      <p:pic>
        <p:nvPicPr>
          <p:cNvPr id="10244" name="Picture 4" descr="C:\Users\HASBOLLA\Desktop\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503" y="3356992"/>
            <a:ext cx="3937465" cy="2952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ASBOLLA\Desktop\137270_jpg_640x1000_q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985" y="332657"/>
            <a:ext cx="7576563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Users\HASBOLLA\Desktop\0dc94d8ca2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12500" cy="3384376"/>
          </a:xfrm>
          <a:prstGeom prst="rect">
            <a:avLst/>
          </a:prstGeom>
          <a:noFill/>
        </p:spPr>
      </p:pic>
      <p:pic>
        <p:nvPicPr>
          <p:cNvPr id="33796" name="Picture 4" descr="C:\Users\HASBOLLA\Desktop\kartinki.s.vystavki.avi.imag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04809"/>
            <a:ext cx="4337589" cy="3253191"/>
          </a:xfrm>
          <a:prstGeom prst="rect">
            <a:avLst/>
          </a:prstGeom>
          <a:noFill/>
        </p:spPr>
      </p:pic>
      <p:pic>
        <p:nvPicPr>
          <p:cNvPr id="33797" name="Picture 5" descr="C:\Users\HASBOLLA\Desktop\77810513_3833261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5" y="980728"/>
            <a:ext cx="4132296" cy="5176130"/>
          </a:xfrm>
          <a:prstGeom prst="rect">
            <a:avLst/>
          </a:prstGeom>
          <a:noFill/>
        </p:spPr>
      </p:pic>
      <p:pic>
        <p:nvPicPr>
          <p:cNvPr id="5" name="песня Баби Яг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100392" y="5877272"/>
            <a:ext cx="432048" cy="432048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323528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6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P101886092_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A1782E29-4C82-4481-A2A7-41C874A56A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B87829-028E-4083-8155-732AB2F2F483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3.xml><?xml version="1.0" encoding="utf-8"?>
<ds:datastoreItem xmlns:ds="http://schemas.openxmlformats.org/officeDocument/2006/customXml" ds:itemID="{B2E5D55E-03D7-414C-9571-BC1CC160DF0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TP101886092_template</Template>
  <TotalTime>243</TotalTime>
  <Words>1</Words>
  <Application>Microsoft Office PowerPoint</Application>
  <PresentationFormat>Экран (4:3)</PresentationFormat>
  <Paragraphs>1</Paragraphs>
  <Slides>11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TP101886092_template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О.Н. Бачурина</dc:creator>
  <cp:keywords/>
  <dc:description/>
  <cp:lastModifiedBy>HASBOLLA</cp:lastModifiedBy>
  <cp:revision>38</cp:revision>
  <dcterms:created xsi:type="dcterms:W3CDTF">2010-07-24T16:29:18Z</dcterms:created>
  <dcterms:modified xsi:type="dcterms:W3CDTF">2013-11-27T18:06:27Z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TC018860939991</vt:lpwstr>
  </property>
</Properties>
</file>