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C705-0F2A-4E03-9257-E83EBBBF747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D0BCA-DDAB-4D7C-A2DE-F719252EB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nagold.ru/" TargetMode="External"/><Relationship Id="rId2" Type="http://schemas.openxmlformats.org/officeDocument/2006/relationships/hyperlink" Target="http://by-anna.uco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ra-scra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78594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Четвертый лишний для детей от 3 до 4 лет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714884"/>
            <a:ext cx="6915176" cy="1357322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Подготовила педагог-психолог Матвеева И.М. </a:t>
            </a:r>
          </a:p>
          <a:p>
            <a:r>
              <a: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«Детский сад №16 «Солнышко»</a:t>
            </a:r>
          </a:p>
          <a:p>
            <a:r>
              <a: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Краснобродский 2014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D:\Рабочий стол\ПРЕЗЕНТАЦИЯ\ДЛЯ ПЛЕЙКАСТА\99d1ccf9d71e6f6e64040c670b73dc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643182"/>
            <a:ext cx="2243142" cy="2670407"/>
          </a:xfrm>
          <a:prstGeom prst="rect">
            <a:avLst/>
          </a:prstGeom>
          <a:noFill/>
        </p:spPr>
      </p:pic>
      <p:pic>
        <p:nvPicPr>
          <p:cNvPr id="8196" name="Picture 4" descr="D:\Рабочий стол\ПРЕЗЕНТАЦИЯ\ДЛЯ ПЛЕЙКАСТА\103663951_0_98f80_d55cad64_XL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786058"/>
            <a:ext cx="2452688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РЕЗЕНТАЦИЯ\КАРТИНКИ РАЗНЫЕ\Клипарты Смешарики\a16694785fc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57166"/>
            <a:ext cx="2643498" cy="2900829"/>
          </a:xfrm>
          <a:prstGeom prst="rect">
            <a:avLst/>
          </a:prstGeom>
          <a:noFill/>
        </p:spPr>
      </p:pic>
      <p:pic>
        <p:nvPicPr>
          <p:cNvPr id="1027" name="Picture 3" descr="D:\Рабочий стол\ПРЕЗЕНТАЦИЯ\КАРТИНКИ РАЗНЫЕ\Клипарты Смешарики\b809fe91714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85729"/>
            <a:ext cx="2673347" cy="2643206"/>
          </a:xfrm>
          <a:prstGeom prst="rect">
            <a:avLst/>
          </a:prstGeom>
          <a:noFill/>
        </p:spPr>
      </p:pic>
      <p:pic>
        <p:nvPicPr>
          <p:cNvPr id="1028" name="Picture 4" descr="D:\Рабочий стол\ПРЕЗЕНТАЦИЯ\КАРТИНКИ РАЗНЫЕ\Клипарты Смешарики\54f1619758f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429000"/>
            <a:ext cx="2928958" cy="2928958"/>
          </a:xfrm>
          <a:prstGeom prst="rect">
            <a:avLst/>
          </a:prstGeom>
          <a:noFill/>
        </p:spPr>
      </p:pic>
      <p:pic>
        <p:nvPicPr>
          <p:cNvPr id="1029" name="Picture 5" descr="D:\Рабочий стол\ПРЕЗЕНТАЦИЯ\КАРТИНКИ РАЗНЫЕ\Клипарты Смешарики\7b10e17163ff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2857496"/>
            <a:ext cx="359156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ПРЕЗЕНТАЦИЯ\КАРТИНКИ РАЗНЫЕ\Клипарты Смешарики\e97efd94020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57166"/>
            <a:ext cx="2566295" cy="2686056"/>
          </a:xfrm>
          <a:prstGeom prst="rect">
            <a:avLst/>
          </a:prstGeom>
          <a:noFill/>
        </p:spPr>
      </p:pic>
      <p:pic>
        <p:nvPicPr>
          <p:cNvPr id="2051" name="Picture 3" descr="D:\Рабочий стол\ПРЕЗЕНТАЦИЯ\КАРТИНКИ РАЗНЫЕ\Клипарты Смешарики\fbe91c498e9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928670"/>
            <a:ext cx="2375236" cy="2357455"/>
          </a:xfrm>
          <a:prstGeom prst="rect">
            <a:avLst/>
          </a:prstGeom>
          <a:noFill/>
        </p:spPr>
      </p:pic>
      <p:pic>
        <p:nvPicPr>
          <p:cNvPr id="2052" name="Picture 4" descr="D:\Рабочий стол\ПРЕЗЕНТАЦИЯ\КАРТИНКИ РАЗНЫЕ\Клипарты Смешарики\577e4af827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3643314"/>
            <a:ext cx="2898776" cy="2411194"/>
          </a:xfrm>
          <a:prstGeom prst="rect">
            <a:avLst/>
          </a:prstGeom>
          <a:noFill/>
        </p:spPr>
      </p:pic>
      <p:pic>
        <p:nvPicPr>
          <p:cNvPr id="2054" name="Picture 6" descr="D:\Рабочий стол\ПРЕЗЕНТАЦИЯ\КАРТИНКИ РАЗНЫЕ\Клипарты Смешарики\eeaafe33745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4143380"/>
            <a:ext cx="1995487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ПРЕЗЕНТАЦИЯ\КАРТИНКИ РАЗНЫЕ\Клипарты Смешарики\dce0c5e5beb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571480"/>
            <a:ext cx="2032780" cy="2238412"/>
          </a:xfrm>
          <a:prstGeom prst="rect">
            <a:avLst/>
          </a:prstGeom>
          <a:noFill/>
        </p:spPr>
      </p:pic>
      <p:pic>
        <p:nvPicPr>
          <p:cNvPr id="3075" name="Picture 3" descr="D:\Рабочий стол\ПРЕЗЕНТАЦИЯ\КАРТИНКИ РАЗНЫЕ\Клипарты Смешарики\a1825d74fd9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500042"/>
            <a:ext cx="1950252" cy="2586034"/>
          </a:xfrm>
          <a:prstGeom prst="rect">
            <a:avLst/>
          </a:prstGeom>
          <a:noFill/>
        </p:spPr>
      </p:pic>
      <p:pic>
        <p:nvPicPr>
          <p:cNvPr id="3076" name="Picture 4" descr="D:\Рабочий стол\ПРЕЗЕНТАЦИЯ\КАРТИНКИ РАЗНЫЕ\Клипарты Смешарики\d6ac9711cc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2928934"/>
            <a:ext cx="2840040" cy="3116054"/>
          </a:xfrm>
          <a:prstGeom prst="rect">
            <a:avLst/>
          </a:prstGeom>
          <a:noFill/>
        </p:spPr>
      </p:pic>
      <p:pic>
        <p:nvPicPr>
          <p:cNvPr id="3077" name="Picture 5" descr="D:\Рабочий стол\ПРЕЗЕНТАЦИЯ\КАРТИНКИ РАЗНЫЕ\Клипарты Смешарики\afaeabd920e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3143248"/>
            <a:ext cx="3376613" cy="302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ПРЕЗЕНТАЦИЯ\КАРТИНКИ РАЗНЫЕ\Клипарты Смешарики\0d35e3ae5f6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928670"/>
            <a:ext cx="2000264" cy="1819518"/>
          </a:xfrm>
          <a:prstGeom prst="rect">
            <a:avLst/>
          </a:prstGeom>
          <a:noFill/>
        </p:spPr>
      </p:pic>
      <p:pic>
        <p:nvPicPr>
          <p:cNvPr id="4099" name="Picture 3" descr="D:\Рабочий стол\ПРЕЗЕНТАЦИЯ\КАРТИНКИ РАЗНЫЕ\Клипарты Смешарики\39e0c47799f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692696"/>
            <a:ext cx="2384814" cy="2517303"/>
          </a:xfrm>
          <a:prstGeom prst="rect">
            <a:avLst/>
          </a:prstGeom>
          <a:noFill/>
        </p:spPr>
      </p:pic>
      <p:pic>
        <p:nvPicPr>
          <p:cNvPr id="4100" name="Picture 4" descr="D:\Рабочий стол\ПРЕЗЕНТАЦИЯ\КАРТИНКИ РАЗНЫЕ\Клипарты Смешарики\924ac3b676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356992"/>
            <a:ext cx="2815152" cy="2872188"/>
          </a:xfrm>
          <a:prstGeom prst="rect">
            <a:avLst/>
          </a:prstGeom>
          <a:noFill/>
        </p:spPr>
      </p:pic>
      <p:pic>
        <p:nvPicPr>
          <p:cNvPr id="4101" name="Picture 5" descr="D:\Рабочий стол\ПРЕЗЕНТАЦИЯ\КАРТИНКИ РАЗНЫЕ\Клипарты Смешарики\afaeabd920e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64729" y="3361621"/>
            <a:ext cx="3019240" cy="270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ПРЕЗЕНТАЦИЯ\КАРТИНКИ РАЗНЫЕ\Клипарты Смешарики\c82783d46b2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857628"/>
            <a:ext cx="2036261" cy="2184739"/>
          </a:xfrm>
          <a:prstGeom prst="rect">
            <a:avLst/>
          </a:prstGeom>
          <a:noFill/>
        </p:spPr>
      </p:pic>
      <p:pic>
        <p:nvPicPr>
          <p:cNvPr id="5123" name="Picture 3" descr="D:\Рабочий стол\ПРЕЗЕНТАЦИЯ\КАРТИНКИ РАЗНЫЕ\Клипарты Смешарики\fcd67318b64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643314"/>
            <a:ext cx="2056722" cy="2733673"/>
          </a:xfrm>
          <a:prstGeom prst="rect">
            <a:avLst/>
          </a:prstGeom>
          <a:noFill/>
        </p:spPr>
      </p:pic>
      <p:pic>
        <p:nvPicPr>
          <p:cNvPr id="5124" name="Picture 4" descr="D:\Рабочий стол\ПРЕЗЕНТАЦИЯ\КАРТИНКИ РАЗНЫЕ\Клипарты Смешарики\8ce57f02113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785794"/>
            <a:ext cx="2424116" cy="2400115"/>
          </a:xfrm>
          <a:prstGeom prst="rect">
            <a:avLst/>
          </a:prstGeom>
          <a:noFill/>
        </p:spPr>
      </p:pic>
      <p:pic>
        <p:nvPicPr>
          <p:cNvPr id="5125" name="Picture 5" descr="D:\Рабочий стол\ПРЕЗЕНТАЦИЯ\КАРТИНКИ РАЗНЫЕ\Клипарты Смешарики\76b369112c6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857232"/>
            <a:ext cx="2473639" cy="221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ПРЕЗЕНТАЦИЯ\КАРТИНКИ РАЗНЫЕ\Клипарты Смешарики\703ed7cf814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476672"/>
            <a:ext cx="2494630" cy="3013875"/>
          </a:xfrm>
          <a:prstGeom prst="rect">
            <a:avLst/>
          </a:prstGeom>
          <a:noFill/>
        </p:spPr>
      </p:pic>
      <p:pic>
        <p:nvPicPr>
          <p:cNvPr id="6147" name="Picture 3" descr="D:\Рабочий стол\ПРЕЗЕНТАЦИЯ\КАРТИНКИ РАЗНЫЕ\Клипарты Смешарики\eeaafe33745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340768"/>
            <a:ext cx="2232248" cy="1697716"/>
          </a:xfrm>
          <a:prstGeom prst="rect">
            <a:avLst/>
          </a:prstGeom>
          <a:noFill/>
        </p:spPr>
      </p:pic>
      <p:pic>
        <p:nvPicPr>
          <p:cNvPr id="6148" name="Picture 4" descr="D:\Рабочий стол\ПРЕЗЕНТАЦИЯ\КАРТИНКИ РАЗНЫЕ\Клипарты Смешарики\26c66eb8e85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501008"/>
            <a:ext cx="2266950" cy="2566987"/>
          </a:xfrm>
          <a:prstGeom prst="rect">
            <a:avLst/>
          </a:prstGeom>
          <a:noFill/>
        </p:spPr>
      </p:pic>
      <p:pic>
        <p:nvPicPr>
          <p:cNvPr id="6149" name="Picture 5" descr="D:\Рабочий стол\ПРЕЗЕНТАЦИЯ\КАРТИНКИ РАЗНЫЕ\Клипарты Смешарики\faa179f73e1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3386393"/>
            <a:ext cx="3278414" cy="260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824536" cy="12361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Молодцы!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D:\Рабочий стол\ПРЕЗЕНТАЦИЯ\ДЛЯ ПЛЕЙКАСТА\9e82ba8c1bf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214554"/>
            <a:ext cx="34290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Использованы картинки с интернет сайтов</a:t>
            </a:r>
          </a:p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http://by-anna.ucoz.ru</a:t>
            </a:r>
            <a:r>
              <a:rPr lang="ru-RU" dirty="0" smtClean="0">
                <a:solidFill>
                  <a:srgbClr val="0070C0"/>
                </a:solidFill>
              </a:rPr>
              <a:t> (клипарты)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http://lenagold.ru</a:t>
            </a:r>
            <a:r>
              <a:rPr lang="ru-RU" dirty="0" smtClean="0">
                <a:solidFill>
                  <a:srgbClr val="0070C0"/>
                </a:solidFill>
              </a:rPr>
              <a:t> (клипарты)</a:t>
            </a: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http://kira-scrap.ru</a:t>
            </a:r>
            <a:r>
              <a:rPr lang="ru-RU" dirty="0" smtClean="0">
                <a:solidFill>
                  <a:srgbClr val="0070C0"/>
                </a:solidFill>
              </a:rPr>
              <a:t> (клипарты)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Четвертый лишний для детей от 3 до 4 лет</vt:lpstr>
      <vt:lpstr>Слайд 2</vt:lpstr>
      <vt:lpstr>Слайд 3</vt:lpstr>
      <vt:lpstr>Слайд 4</vt:lpstr>
      <vt:lpstr>Слайд 5</vt:lpstr>
      <vt:lpstr>Слайд 6</vt:lpstr>
      <vt:lpstr>Слайд 7</vt:lpstr>
      <vt:lpstr>Молодцы!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Четвертый лишний для детей от 3 до 4 лет</dc:title>
  <dc:creator>User</dc:creator>
  <cp:lastModifiedBy>dns</cp:lastModifiedBy>
  <cp:revision>7</cp:revision>
  <dcterms:created xsi:type="dcterms:W3CDTF">2014-01-31T07:19:49Z</dcterms:created>
  <dcterms:modified xsi:type="dcterms:W3CDTF">2014-02-04T14:46:29Z</dcterms:modified>
</cp:coreProperties>
</file>