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7" r:id="rId7"/>
    <p:sldId id="261" r:id="rId8"/>
    <p:sldId id="262" r:id="rId9"/>
    <p:sldId id="266" r:id="rId10"/>
    <p:sldId id="264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F17"/>
    <a:srgbClr val="FFFF99"/>
    <a:srgbClr val="CCCCFF"/>
    <a:srgbClr val="F5FF97"/>
    <a:srgbClr val="060600"/>
    <a:srgbClr val="CCFFFF"/>
    <a:srgbClr val="66FFFF"/>
    <a:srgbClr val="CC99FF"/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EFF00C-5F73-47C3-908A-AE4FFD720DEB}" type="doc">
      <dgm:prSet loTypeId="urn:microsoft.com/office/officeart/2005/8/layout/process2" loCatId="process" qsTypeId="urn:microsoft.com/office/officeart/2005/8/quickstyle/3d2" qsCatId="3D" csTypeId="urn:microsoft.com/office/officeart/2005/8/colors/colorful5" csCatId="colorful" phldr="1"/>
      <dgm:spPr/>
    </dgm:pt>
    <dgm:pt modelId="{FEBE1C93-BE3E-4C56-9911-EA4C5D96A953}">
      <dgm:prSet phldrT="[Текст]" custT="1"/>
      <dgm:spPr>
        <a:solidFill>
          <a:schemeClr val="accent3"/>
        </a:solidFill>
        <a:ln>
          <a:solidFill>
            <a:srgbClr val="00B05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Наблюдения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B4BB26F-A74D-4C88-BC09-D6C3885AB03A}" type="parTrans" cxnId="{8AF66877-D4E2-4385-9F39-E0BBB76E9F46}">
      <dgm:prSet/>
      <dgm:spPr/>
      <dgm:t>
        <a:bodyPr/>
        <a:lstStyle/>
        <a:p>
          <a:endParaRPr lang="ru-RU"/>
        </a:p>
      </dgm:t>
    </dgm:pt>
    <dgm:pt modelId="{69DCFFA8-9316-4D87-A6BC-A0AA839BEB8D}" type="sibTrans" cxnId="{8AF66877-D4E2-4385-9F39-E0BBB76E9F46}">
      <dgm:prSet/>
      <dgm:spPr/>
      <dgm:t>
        <a:bodyPr/>
        <a:lstStyle/>
        <a:p>
          <a:endParaRPr lang="ru-RU"/>
        </a:p>
      </dgm:t>
    </dgm:pt>
    <dgm:pt modelId="{52388F15-44B6-44CD-A4AA-E18A86986091}">
      <dgm:prSet phldrT="[Текст]" custT="1"/>
      <dgm:spPr>
        <a:solidFill>
          <a:schemeClr val="accent4">
            <a:lumMod val="60000"/>
            <a:lumOff val="40000"/>
          </a:schemeClr>
        </a:solidFill>
        <a:ln>
          <a:solidFill>
            <a:schemeClr val="accent2"/>
          </a:solidFill>
        </a:ln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Продуктивная деятельность  (Оформление тематических выставок Изготовление подарков и сувениров для взрослых и сверстников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97A1DBA-0F03-40A9-AEBB-6D6A255B417D}" type="parTrans" cxnId="{D94E0D40-1655-47AF-9F76-252656017D00}">
      <dgm:prSet/>
      <dgm:spPr/>
      <dgm:t>
        <a:bodyPr/>
        <a:lstStyle/>
        <a:p>
          <a:endParaRPr lang="ru-RU"/>
        </a:p>
      </dgm:t>
    </dgm:pt>
    <dgm:pt modelId="{A5AEF589-5326-45D1-82D3-97303C5B1E55}" type="sibTrans" cxnId="{D94E0D40-1655-47AF-9F76-252656017D00}">
      <dgm:prSet/>
      <dgm:spPr/>
      <dgm:t>
        <a:bodyPr/>
        <a:lstStyle/>
        <a:p>
          <a:endParaRPr lang="ru-RU"/>
        </a:p>
      </dgm:t>
    </dgm:pt>
    <dgm:pt modelId="{5716576D-B9A9-44B5-9E21-DC522FD2DEC1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accent6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Проектная деятельность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8E98FD6-B550-42C0-9FC3-2DB80945CCBF}" type="parTrans" cxnId="{D4D2C83A-7109-4139-8399-B3F7903C2B65}">
      <dgm:prSet/>
      <dgm:spPr/>
      <dgm:t>
        <a:bodyPr/>
        <a:lstStyle/>
        <a:p>
          <a:endParaRPr lang="ru-RU"/>
        </a:p>
      </dgm:t>
    </dgm:pt>
    <dgm:pt modelId="{C2CAA81E-B82E-4226-97D9-A9C24C8D11CA}" type="sibTrans" cxnId="{D4D2C83A-7109-4139-8399-B3F7903C2B65}">
      <dgm:prSet/>
      <dgm:spPr/>
      <dgm:t>
        <a:bodyPr/>
        <a:lstStyle/>
        <a:p>
          <a:endParaRPr lang="ru-RU"/>
        </a:p>
      </dgm:t>
    </dgm:pt>
    <dgm:pt modelId="{B5180D97-2728-4532-98DF-E91E1E392A3E}">
      <dgm:prSet phldrT="[Текст]" custT="1"/>
      <dgm:spPr>
        <a:solidFill>
          <a:srgbClr val="FFFF99"/>
        </a:solidFill>
        <a:ln>
          <a:solidFill>
            <a:schemeClr val="accent5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Придумывание  сказок, историй  и  их театрализация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D80940D-2A2E-4108-8529-3C8B710A2280}" type="parTrans" cxnId="{94ECEE75-A270-4D7D-9595-7CF98B50CDA4}">
      <dgm:prSet/>
      <dgm:spPr/>
      <dgm:t>
        <a:bodyPr/>
        <a:lstStyle/>
        <a:p>
          <a:endParaRPr lang="ru-RU"/>
        </a:p>
      </dgm:t>
    </dgm:pt>
    <dgm:pt modelId="{7958FF52-A7B6-4F57-B751-075CAB3712D5}" type="sibTrans" cxnId="{94ECEE75-A270-4D7D-9595-7CF98B50CDA4}">
      <dgm:prSet/>
      <dgm:spPr/>
      <dgm:t>
        <a:bodyPr/>
        <a:lstStyle/>
        <a:p>
          <a:endParaRPr lang="ru-RU"/>
        </a:p>
      </dgm:t>
    </dgm:pt>
    <dgm:pt modelId="{6817CEB5-F623-44BD-BC94-6850F33F7096}">
      <dgm:prSet phldrT="[Текст]" custT="1"/>
      <dgm:spPr>
        <a:solidFill>
          <a:srgbClr val="FFFF99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Организация экскурсий и целевых прогулок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E9FBC84-C4D6-4E0F-A9B0-23F4BF97B049}" type="parTrans" cxnId="{3EEF5819-A6ED-4973-ADC5-70AA87E604F8}">
      <dgm:prSet/>
      <dgm:spPr/>
      <dgm:t>
        <a:bodyPr/>
        <a:lstStyle/>
        <a:p>
          <a:endParaRPr lang="ru-RU"/>
        </a:p>
      </dgm:t>
    </dgm:pt>
    <dgm:pt modelId="{D9DCDE82-7DC7-441F-89C8-FB5924F20FBC}" type="sibTrans" cxnId="{3EEF5819-A6ED-4973-ADC5-70AA87E604F8}">
      <dgm:prSet/>
      <dgm:spPr/>
      <dgm:t>
        <a:bodyPr/>
        <a:lstStyle/>
        <a:p>
          <a:endParaRPr lang="ru-RU"/>
        </a:p>
      </dgm:t>
    </dgm:pt>
    <dgm:pt modelId="{B57DDADC-1EEE-44BC-8507-7E9B25CB9E4B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4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Трудовая деятельность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4522651-9657-4F2D-A56E-B0D4FDCEFCC2}" type="parTrans" cxnId="{511E8651-5E2F-41AE-8C4A-089401440520}">
      <dgm:prSet/>
      <dgm:spPr/>
      <dgm:t>
        <a:bodyPr/>
        <a:lstStyle/>
        <a:p>
          <a:endParaRPr lang="ru-RU"/>
        </a:p>
      </dgm:t>
    </dgm:pt>
    <dgm:pt modelId="{050348DB-CAE8-4237-8FC9-C95AC7E0EDD8}" type="sibTrans" cxnId="{511E8651-5E2F-41AE-8C4A-089401440520}">
      <dgm:prSet/>
      <dgm:spPr/>
      <dgm:t>
        <a:bodyPr/>
        <a:lstStyle/>
        <a:p>
          <a:endParaRPr lang="ru-RU"/>
        </a:p>
      </dgm:t>
    </dgm:pt>
    <dgm:pt modelId="{8F89B33F-00F0-49BF-89EF-E2FDA53035ED}">
      <dgm:prSet phldrT="[Текст]" custT="1"/>
      <dgm:spPr>
        <a:solidFill>
          <a:srgbClr val="CCCCFF"/>
        </a:solidFill>
        <a:ln>
          <a:solidFill>
            <a:srgbClr val="7030A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Моделирование  и решение проблемных ситуаций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E9428B-18E0-4618-A54E-40CE6890CD5E}" type="parTrans" cxnId="{EED79388-FD52-4972-AC56-C81575EFB69E}">
      <dgm:prSet/>
      <dgm:spPr/>
      <dgm:t>
        <a:bodyPr/>
        <a:lstStyle/>
        <a:p>
          <a:endParaRPr lang="ru-RU"/>
        </a:p>
      </dgm:t>
    </dgm:pt>
    <dgm:pt modelId="{14C91817-604D-4932-A052-AC54A5DC9FD7}" type="sibTrans" cxnId="{EED79388-FD52-4972-AC56-C81575EFB69E}">
      <dgm:prSet/>
      <dgm:spPr/>
      <dgm:t>
        <a:bodyPr/>
        <a:lstStyle/>
        <a:p>
          <a:endParaRPr lang="ru-RU"/>
        </a:p>
      </dgm:t>
    </dgm:pt>
    <dgm:pt modelId="{8CA809D5-8865-4D4E-8158-D74FD8D576A6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Досуговая</a:t>
          </a:r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деятельность (праздники, развлечения, викторины, конкурсы, КВН)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F3E7A45-40B2-4D3C-94FF-2B880E09E386}" type="parTrans" cxnId="{0C6A82E3-AB22-4AE0-9827-B66E26D31605}">
      <dgm:prSet/>
      <dgm:spPr/>
      <dgm:t>
        <a:bodyPr/>
        <a:lstStyle/>
        <a:p>
          <a:endParaRPr lang="ru-RU"/>
        </a:p>
      </dgm:t>
    </dgm:pt>
    <dgm:pt modelId="{BE934C89-F463-49C6-A11C-4CE5229FF60B}" type="sibTrans" cxnId="{0C6A82E3-AB22-4AE0-9827-B66E26D31605}">
      <dgm:prSet/>
      <dgm:spPr/>
      <dgm:t>
        <a:bodyPr/>
        <a:lstStyle/>
        <a:p>
          <a:endParaRPr lang="ru-RU"/>
        </a:p>
      </dgm:t>
    </dgm:pt>
    <dgm:pt modelId="{C43048B8-ABB7-49C9-83FC-6C1EA10C0427}">
      <dgm:prSet phldrT="[Текст]" custT="1"/>
      <dgm:spPr>
        <a:solidFill>
          <a:schemeClr val="accent3"/>
        </a:solidFill>
        <a:ln>
          <a:solidFill>
            <a:schemeClr val="accent4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Познавательно-исследовательская деятельность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F39B06D-3002-4C4E-A460-5C722387F183}" type="parTrans" cxnId="{43DED89B-A4C4-4BDE-BBAF-21536D9B616B}">
      <dgm:prSet/>
      <dgm:spPr/>
      <dgm:t>
        <a:bodyPr/>
        <a:lstStyle/>
        <a:p>
          <a:endParaRPr lang="ru-RU"/>
        </a:p>
      </dgm:t>
    </dgm:pt>
    <dgm:pt modelId="{3D82CE42-F8C6-4452-8DB1-5E5834580362}" type="sibTrans" cxnId="{43DED89B-A4C4-4BDE-BBAF-21536D9B616B}">
      <dgm:prSet/>
      <dgm:spPr/>
      <dgm:t>
        <a:bodyPr/>
        <a:lstStyle/>
        <a:p>
          <a:endParaRPr lang="ru-RU"/>
        </a:p>
      </dgm:t>
    </dgm:pt>
    <dgm:pt modelId="{10F829D3-9563-4B68-8CB6-B1C199592002}">
      <dgm:prSet phldrT="[Текст]" custT="1"/>
      <dgm:spPr>
        <a:solidFill>
          <a:srgbClr val="FFFF99"/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Чтение 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AA4D154-2A80-4475-BA27-C8A56AA5F021}" type="parTrans" cxnId="{936DAA03-44B1-4CFC-884D-CDA53B4FEC6A}">
      <dgm:prSet/>
      <dgm:spPr/>
      <dgm:t>
        <a:bodyPr/>
        <a:lstStyle/>
        <a:p>
          <a:endParaRPr lang="ru-RU"/>
        </a:p>
      </dgm:t>
    </dgm:pt>
    <dgm:pt modelId="{527DC2E5-715D-461B-A06F-249C229D4D9A}" type="sibTrans" cxnId="{936DAA03-44B1-4CFC-884D-CDA53B4FEC6A}">
      <dgm:prSet/>
      <dgm:spPr/>
      <dgm:t>
        <a:bodyPr/>
        <a:lstStyle/>
        <a:p>
          <a:endParaRPr lang="ru-RU"/>
        </a:p>
      </dgm:t>
    </dgm:pt>
    <dgm:pt modelId="{F2D37074-CA10-4ABE-B6DE-ADEDBE8484A6}">
      <dgm:prSet phldrT="[Текст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Сочинение писем и пожеланий заболевшим сверстникам и взрослым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02AC4FB-4618-4D6D-8736-9E349E646634}" type="parTrans" cxnId="{2C8A59B6-3631-489E-85C8-6F644C30E761}">
      <dgm:prSet/>
      <dgm:spPr/>
      <dgm:t>
        <a:bodyPr/>
        <a:lstStyle/>
        <a:p>
          <a:endParaRPr lang="ru-RU"/>
        </a:p>
      </dgm:t>
    </dgm:pt>
    <dgm:pt modelId="{74CDA520-8D5B-4095-9927-5F4BE29D3AC3}" type="sibTrans" cxnId="{2C8A59B6-3631-489E-85C8-6F644C30E761}">
      <dgm:prSet/>
      <dgm:spPr/>
      <dgm:t>
        <a:bodyPr/>
        <a:lstStyle/>
        <a:p>
          <a:endParaRPr lang="ru-RU"/>
        </a:p>
      </dgm:t>
    </dgm:pt>
    <dgm:pt modelId="{6D90D95D-1E7D-4FD1-9970-5AA4B2975065}">
      <dgm:prSet phldrT="[Текст]" custT="1"/>
      <dgm:spPr>
        <a:solidFill>
          <a:srgbClr val="E9FF17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Игровая деятельность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35DB667-037C-4B74-A1F3-0FE56B5AF701}" type="parTrans" cxnId="{67FE72F6-CB37-4075-A905-9A1266E085C5}">
      <dgm:prSet/>
      <dgm:spPr/>
      <dgm:t>
        <a:bodyPr/>
        <a:lstStyle/>
        <a:p>
          <a:endParaRPr lang="ru-RU"/>
        </a:p>
      </dgm:t>
    </dgm:pt>
    <dgm:pt modelId="{8A40EFEA-F13D-44DD-BA9D-990D1D522450}" type="sibTrans" cxnId="{67FE72F6-CB37-4075-A905-9A1266E085C5}">
      <dgm:prSet/>
      <dgm:spPr/>
      <dgm:t>
        <a:bodyPr/>
        <a:lstStyle/>
        <a:p>
          <a:endParaRPr lang="ru-RU"/>
        </a:p>
      </dgm:t>
    </dgm:pt>
    <dgm:pt modelId="{5AA9BF6E-9458-4C4E-BB2D-508EA5B614F8}" type="pres">
      <dgm:prSet presAssocID="{1CEFF00C-5F73-47C3-908A-AE4FFD720DEB}" presName="linearFlow" presStyleCnt="0">
        <dgm:presLayoutVars>
          <dgm:resizeHandles val="exact"/>
        </dgm:presLayoutVars>
      </dgm:prSet>
      <dgm:spPr/>
    </dgm:pt>
    <dgm:pt modelId="{9BE0E9C9-2B49-4D02-88D1-0C16A9EF64D1}" type="pres">
      <dgm:prSet presAssocID="{FEBE1C93-BE3E-4C56-9911-EA4C5D96A953}" presName="node" presStyleLbl="node1" presStyleIdx="0" presStyleCnt="12" custScaleX="410228" custScaleY="729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BAB8AC-02A7-448E-A213-EB80BFCB1B3D}" type="pres">
      <dgm:prSet presAssocID="{69DCFFA8-9316-4D87-A6BC-A0AA839BEB8D}" presName="sibTrans" presStyleLbl="sibTrans2D1" presStyleIdx="0" presStyleCnt="11"/>
      <dgm:spPr/>
      <dgm:t>
        <a:bodyPr/>
        <a:lstStyle/>
        <a:p>
          <a:endParaRPr lang="ru-RU"/>
        </a:p>
      </dgm:t>
    </dgm:pt>
    <dgm:pt modelId="{6A490AA0-5B39-4D0C-B18C-D888BA41A16C}" type="pres">
      <dgm:prSet presAssocID="{69DCFFA8-9316-4D87-A6BC-A0AA839BEB8D}" presName="connectorText" presStyleLbl="sibTrans2D1" presStyleIdx="0" presStyleCnt="11"/>
      <dgm:spPr/>
      <dgm:t>
        <a:bodyPr/>
        <a:lstStyle/>
        <a:p>
          <a:endParaRPr lang="ru-RU"/>
        </a:p>
      </dgm:t>
    </dgm:pt>
    <dgm:pt modelId="{65DF7A97-A70C-495B-BAF4-653FE1CBC840}" type="pres">
      <dgm:prSet presAssocID="{6817CEB5-F623-44BD-BC94-6850F33F7096}" presName="node" presStyleLbl="node1" presStyleIdx="1" presStyleCnt="12" custScaleX="410228" custScaleY="91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A5EB6C-41BE-4F7B-81C4-401B50146E06}" type="pres">
      <dgm:prSet presAssocID="{D9DCDE82-7DC7-441F-89C8-FB5924F20FBC}" presName="sibTrans" presStyleLbl="sibTrans2D1" presStyleIdx="1" presStyleCnt="11"/>
      <dgm:spPr/>
      <dgm:t>
        <a:bodyPr/>
        <a:lstStyle/>
        <a:p>
          <a:endParaRPr lang="ru-RU"/>
        </a:p>
      </dgm:t>
    </dgm:pt>
    <dgm:pt modelId="{D0764963-8DB4-4D90-A932-18085F62658E}" type="pres">
      <dgm:prSet presAssocID="{D9DCDE82-7DC7-441F-89C8-FB5924F20FBC}" presName="connectorText" presStyleLbl="sibTrans2D1" presStyleIdx="1" presStyleCnt="11"/>
      <dgm:spPr/>
      <dgm:t>
        <a:bodyPr/>
        <a:lstStyle/>
        <a:p>
          <a:endParaRPr lang="ru-RU"/>
        </a:p>
      </dgm:t>
    </dgm:pt>
    <dgm:pt modelId="{9DA33B02-E125-49F8-9365-8B52C1F25022}" type="pres">
      <dgm:prSet presAssocID="{52388F15-44B6-44CD-A4AA-E18A86986091}" presName="node" presStyleLbl="node1" presStyleIdx="2" presStyleCnt="12" custScaleX="410228" custScaleY="2104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9FCA31-9037-46E9-9192-E071CD92A38C}" type="pres">
      <dgm:prSet presAssocID="{A5AEF589-5326-45D1-82D3-97303C5B1E55}" presName="sibTrans" presStyleLbl="sibTrans2D1" presStyleIdx="2" presStyleCnt="11" custLinFactNeighborX="20952" custLinFactNeighborY="-6093"/>
      <dgm:spPr/>
      <dgm:t>
        <a:bodyPr/>
        <a:lstStyle/>
        <a:p>
          <a:endParaRPr lang="ru-RU"/>
        </a:p>
      </dgm:t>
    </dgm:pt>
    <dgm:pt modelId="{F39ECB5F-3A0D-4F72-A6C0-F14CA23DA2A0}" type="pres">
      <dgm:prSet presAssocID="{A5AEF589-5326-45D1-82D3-97303C5B1E55}" presName="connectorText" presStyleLbl="sibTrans2D1" presStyleIdx="2" presStyleCnt="11"/>
      <dgm:spPr/>
      <dgm:t>
        <a:bodyPr/>
        <a:lstStyle/>
        <a:p>
          <a:endParaRPr lang="ru-RU"/>
        </a:p>
      </dgm:t>
    </dgm:pt>
    <dgm:pt modelId="{01CBF405-B1C0-4DDF-85CE-8B7E6E30CF84}" type="pres">
      <dgm:prSet presAssocID="{5716576D-B9A9-44B5-9E21-DC522FD2DEC1}" presName="node" presStyleLbl="node1" presStyleIdx="3" presStyleCnt="12" custScaleX="413041" custScaleY="84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BABE05-BA9C-4CAE-AC93-3D643F08759B}" type="pres">
      <dgm:prSet presAssocID="{C2CAA81E-B82E-4226-97D9-A9C24C8D11CA}" presName="sibTrans" presStyleLbl="sibTrans2D1" presStyleIdx="3" presStyleCnt="11"/>
      <dgm:spPr/>
      <dgm:t>
        <a:bodyPr/>
        <a:lstStyle/>
        <a:p>
          <a:endParaRPr lang="ru-RU"/>
        </a:p>
      </dgm:t>
    </dgm:pt>
    <dgm:pt modelId="{CB1D5CCC-F082-4E12-B887-5B34D41F5878}" type="pres">
      <dgm:prSet presAssocID="{C2CAA81E-B82E-4226-97D9-A9C24C8D11CA}" presName="connectorText" presStyleLbl="sibTrans2D1" presStyleIdx="3" presStyleCnt="11"/>
      <dgm:spPr/>
      <dgm:t>
        <a:bodyPr/>
        <a:lstStyle/>
        <a:p>
          <a:endParaRPr lang="ru-RU"/>
        </a:p>
      </dgm:t>
    </dgm:pt>
    <dgm:pt modelId="{73A03DD6-6CAC-4CAA-BD70-5334F5E1CF0D}" type="pres">
      <dgm:prSet presAssocID="{8F89B33F-00F0-49BF-89EF-E2FDA53035ED}" presName="node" presStyleLbl="node1" presStyleIdx="4" presStyleCnt="12" custScaleX="413041" custScaleY="1101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32F839-3F69-42C2-9ABB-87AE8C278F12}" type="pres">
      <dgm:prSet presAssocID="{14C91817-604D-4932-A052-AC54A5DC9FD7}" presName="sibTrans" presStyleLbl="sibTrans2D1" presStyleIdx="4" presStyleCnt="11"/>
      <dgm:spPr/>
      <dgm:t>
        <a:bodyPr/>
        <a:lstStyle/>
        <a:p>
          <a:endParaRPr lang="ru-RU"/>
        </a:p>
      </dgm:t>
    </dgm:pt>
    <dgm:pt modelId="{64BB5506-CC17-409E-BDC5-51673CC57016}" type="pres">
      <dgm:prSet presAssocID="{14C91817-604D-4932-A052-AC54A5DC9FD7}" presName="connectorText" presStyleLbl="sibTrans2D1" presStyleIdx="4" presStyleCnt="11"/>
      <dgm:spPr/>
      <dgm:t>
        <a:bodyPr/>
        <a:lstStyle/>
        <a:p>
          <a:endParaRPr lang="ru-RU"/>
        </a:p>
      </dgm:t>
    </dgm:pt>
    <dgm:pt modelId="{1FB9A990-958A-4E08-8E51-95D61CCE37A6}" type="pres">
      <dgm:prSet presAssocID="{B5180D97-2728-4532-98DF-E91E1E392A3E}" presName="node" presStyleLbl="node1" presStyleIdx="5" presStyleCnt="12" custScaleX="413041" custScaleY="1170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AFA048-84BE-4322-8016-68F458F3472F}" type="pres">
      <dgm:prSet presAssocID="{7958FF52-A7B6-4F57-B751-075CAB3712D5}" presName="sibTrans" presStyleLbl="sibTrans2D1" presStyleIdx="5" presStyleCnt="11"/>
      <dgm:spPr/>
      <dgm:t>
        <a:bodyPr/>
        <a:lstStyle/>
        <a:p>
          <a:endParaRPr lang="ru-RU"/>
        </a:p>
      </dgm:t>
    </dgm:pt>
    <dgm:pt modelId="{4149F7E8-9053-47B1-9DA1-9F2C3C1BCF4C}" type="pres">
      <dgm:prSet presAssocID="{7958FF52-A7B6-4F57-B751-075CAB3712D5}" presName="connectorText" presStyleLbl="sibTrans2D1" presStyleIdx="5" presStyleCnt="11"/>
      <dgm:spPr/>
      <dgm:t>
        <a:bodyPr/>
        <a:lstStyle/>
        <a:p>
          <a:endParaRPr lang="ru-RU"/>
        </a:p>
      </dgm:t>
    </dgm:pt>
    <dgm:pt modelId="{37ACC4E4-97E2-46D4-A55A-F0F911A283EB}" type="pres">
      <dgm:prSet presAssocID="{B57DDADC-1EEE-44BC-8507-7E9B25CB9E4B}" presName="node" presStyleLbl="node1" presStyleIdx="6" presStyleCnt="12" custScaleX="412433" custScaleY="135987" custLinFactNeighborX="-3534" custLinFactNeighborY="-147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D1D94F-B897-4C2A-A024-0FECCEEF7D37}" type="pres">
      <dgm:prSet presAssocID="{050348DB-CAE8-4237-8FC9-C95AC7E0EDD8}" presName="sibTrans" presStyleLbl="sibTrans2D1" presStyleIdx="6" presStyleCnt="11"/>
      <dgm:spPr/>
      <dgm:t>
        <a:bodyPr/>
        <a:lstStyle/>
        <a:p>
          <a:endParaRPr lang="ru-RU"/>
        </a:p>
      </dgm:t>
    </dgm:pt>
    <dgm:pt modelId="{783D453C-FB40-4DB3-A854-9290A2F613E0}" type="pres">
      <dgm:prSet presAssocID="{050348DB-CAE8-4237-8FC9-C95AC7E0EDD8}" presName="connectorText" presStyleLbl="sibTrans2D1" presStyleIdx="6" presStyleCnt="11"/>
      <dgm:spPr/>
      <dgm:t>
        <a:bodyPr/>
        <a:lstStyle/>
        <a:p>
          <a:endParaRPr lang="ru-RU"/>
        </a:p>
      </dgm:t>
    </dgm:pt>
    <dgm:pt modelId="{CFCE9071-087C-4467-8959-45B1EAF24267}" type="pres">
      <dgm:prSet presAssocID="{8CA809D5-8865-4D4E-8158-D74FD8D576A6}" presName="node" presStyleLbl="node1" presStyleIdx="7" presStyleCnt="12" custScaleX="413851" custScaleY="143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1FB53A-BF34-42E4-94F7-B3D1A3B2E1E6}" type="pres">
      <dgm:prSet presAssocID="{BE934C89-F463-49C6-A11C-4CE5229FF60B}" presName="sibTrans" presStyleLbl="sibTrans2D1" presStyleIdx="7" presStyleCnt="11"/>
      <dgm:spPr/>
      <dgm:t>
        <a:bodyPr/>
        <a:lstStyle/>
        <a:p>
          <a:endParaRPr lang="ru-RU"/>
        </a:p>
      </dgm:t>
    </dgm:pt>
    <dgm:pt modelId="{33CE0896-FC1A-4515-8DB1-9896099888A7}" type="pres">
      <dgm:prSet presAssocID="{BE934C89-F463-49C6-A11C-4CE5229FF60B}" presName="connectorText" presStyleLbl="sibTrans2D1" presStyleIdx="7" presStyleCnt="11"/>
      <dgm:spPr/>
      <dgm:t>
        <a:bodyPr/>
        <a:lstStyle/>
        <a:p>
          <a:endParaRPr lang="ru-RU"/>
        </a:p>
      </dgm:t>
    </dgm:pt>
    <dgm:pt modelId="{2D64B1E1-7060-4D16-A306-4A0239150651}" type="pres">
      <dgm:prSet presAssocID="{C43048B8-ABB7-49C9-83FC-6C1EA10C0427}" presName="node" presStyleLbl="node1" presStyleIdx="8" presStyleCnt="12" custScaleX="4138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43E1F2-63E9-48FE-AB15-EEB8612A403E}" type="pres">
      <dgm:prSet presAssocID="{3D82CE42-F8C6-4452-8DB1-5E5834580362}" presName="sibTrans" presStyleLbl="sibTrans2D1" presStyleIdx="8" presStyleCnt="11"/>
      <dgm:spPr/>
      <dgm:t>
        <a:bodyPr/>
        <a:lstStyle/>
        <a:p>
          <a:endParaRPr lang="ru-RU"/>
        </a:p>
      </dgm:t>
    </dgm:pt>
    <dgm:pt modelId="{14B1BE1A-4C5A-48BC-83A8-A73021F4F919}" type="pres">
      <dgm:prSet presAssocID="{3D82CE42-F8C6-4452-8DB1-5E5834580362}" presName="connectorText" presStyleLbl="sibTrans2D1" presStyleIdx="8" presStyleCnt="11"/>
      <dgm:spPr/>
      <dgm:t>
        <a:bodyPr/>
        <a:lstStyle/>
        <a:p>
          <a:endParaRPr lang="ru-RU"/>
        </a:p>
      </dgm:t>
    </dgm:pt>
    <dgm:pt modelId="{F066AB33-9E73-49FB-939E-2F56AFD3A3EE}" type="pres">
      <dgm:prSet presAssocID="{10F829D3-9563-4B68-8CB6-B1C199592002}" presName="node" presStyleLbl="node1" presStyleIdx="9" presStyleCnt="12" custScaleX="4138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4DFF2A-3846-41CC-90CF-41BA6FFA5BE3}" type="pres">
      <dgm:prSet presAssocID="{527DC2E5-715D-461B-A06F-249C229D4D9A}" presName="sibTrans" presStyleLbl="sibTrans2D1" presStyleIdx="9" presStyleCnt="11"/>
      <dgm:spPr/>
      <dgm:t>
        <a:bodyPr/>
        <a:lstStyle/>
        <a:p>
          <a:endParaRPr lang="ru-RU"/>
        </a:p>
      </dgm:t>
    </dgm:pt>
    <dgm:pt modelId="{D8DB08B8-BD75-476B-9457-1520BC5BF86E}" type="pres">
      <dgm:prSet presAssocID="{527DC2E5-715D-461B-A06F-249C229D4D9A}" presName="connectorText" presStyleLbl="sibTrans2D1" presStyleIdx="9" presStyleCnt="11"/>
      <dgm:spPr/>
      <dgm:t>
        <a:bodyPr/>
        <a:lstStyle/>
        <a:p>
          <a:endParaRPr lang="ru-RU"/>
        </a:p>
      </dgm:t>
    </dgm:pt>
    <dgm:pt modelId="{C98E0692-EA24-4512-827B-A38E5B2C3AE2}" type="pres">
      <dgm:prSet presAssocID="{F2D37074-CA10-4ABE-B6DE-ADEDBE8484A6}" presName="node" presStyleLbl="node1" presStyleIdx="10" presStyleCnt="12" custScaleX="417126" custScaleY="1544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D2C55E-9332-4700-AA54-88C7589A2700}" type="pres">
      <dgm:prSet presAssocID="{74CDA520-8D5B-4095-9927-5F4BE29D3AC3}" presName="sibTrans" presStyleLbl="sibTrans2D1" presStyleIdx="10" presStyleCnt="11"/>
      <dgm:spPr/>
      <dgm:t>
        <a:bodyPr/>
        <a:lstStyle/>
        <a:p>
          <a:endParaRPr lang="ru-RU"/>
        </a:p>
      </dgm:t>
    </dgm:pt>
    <dgm:pt modelId="{B2A6228E-48E1-4740-AB54-8A455E0C3CE8}" type="pres">
      <dgm:prSet presAssocID="{74CDA520-8D5B-4095-9927-5F4BE29D3AC3}" presName="connectorText" presStyleLbl="sibTrans2D1" presStyleIdx="10" presStyleCnt="11"/>
      <dgm:spPr/>
      <dgm:t>
        <a:bodyPr/>
        <a:lstStyle/>
        <a:p>
          <a:endParaRPr lang="ru-RU"/>
        </a:p>
      </dgm:t>
    </dgm:pt>
    <dgm:pt modelId="{F6FAA9C5-5CD8-4A7C-9244-9A5F7ED5E61A}" type="pres">
      <dgm:prSet presAssocID="{6D90D95D-1E7D-4FD1-9970-5AA4B2975065}" presName="node" presStyleLbl="node1" presStyleIdx="11" presStyleCnt="12" custScaleX="417832" custScaleY="851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F6CCFE-30E2-489D-B775-DE8C4761A491}" type="presOf" srcId="{14C91817-604D-4932-A052-AC54A5DC9FD7}" destId="{5B32F839-3F69-42C2-9ABB-87AE8C278F12}" srcOrd="0" destOrd="0" presId="urn:microsoft.com/office/officeart/2005/8/layout/process2"/>
    <dgm:cxn modelId="{40F544D0-E6A9-4ED4-9AAC-4921991A6462}" type="presOf" srcId="{6817CEB5-F623-44BD-BC94-6850F33F7096}" destId="{65DF7A97-A70C-495B-BAF4-653FE1CBC840}" srcOrd="0" destOrd="0" presId="urn:microsoft.com/office/officeart/2005/8/layout/process2"/>
    <dgm:cxn modelId="{4FE67160-13DF-4C96-9E39-0706182474CD}" type="presOf" srcId="{C2CAA81E-B82E-4226-97D9-A9C24C8D11CA}" destId="{3FBABE05-BA9C-4CAE-AC93-3D643F08759B}" srcOrd="0" destOrd="0" presId="urn:microsoft.com/office/officeart/2005/8/layout/process2"/>
    <dgm:cxn modelId="{2983129B-902F-443B-B407-A6D184E46C44}" type="presOf" srcId="{527DC2E5-715D-461B-A06F-249C229D4D9A}" destId="{D8DB08B8-BD75-476B-9457-1520BC5BF86E}" srcOrd="1" destOrd="0" presId="urn:microsoft.com/office/officeart/2005/8/layout/process2"/>
    <dgm:cxn modelId="{67FE72F6-CB37-4075-A905-9A1266E085C5}" srcId="{1CEFF00C-5F73-47C3-908A-AE4FFD720DEB}" destId="{6D90D95D-1E7D-4FD1-9970-5AA4B2975065}" srcOrd="11" destOrd="0" parTransId="{835DB667-037C-4B74-A1F3-0FE56B5AF701}" sibTransId="{8A40EFEA-F13D-44DD-BA9D-990D1D522450}"/>
    <dgm:cxn modelId="{2C8A59B6-3631-489E-85C8-6F644C30E761}" srcId="{1CEFF00C-5F73-47C3-908A-AE4FFD720DEB}" destId="{F2D37074-CA10-4ABE-B6DE-ADEDBE8484A6}" srcOrd="10" destOrd="0" parTransId="{C02AC4FB-4618-4D6D-8736-9E349E646634}" sibTransId="{74CDA520-8D5B-4095-9927-5F4BE29D3AC3}"/>
    <dgm:cxn modelId="{C3F0D749-FFAF-4F8F-BD97-385833921FEC}" type="presOf" srcId="{10F829D3-9563-4B68-8CB6-B1C199592002}" destId="{F066AB33-9E73-49FB-939E-2F56AFD3A3EE}" srcOrd="0" destOrd="0" presId="urn:microsoft.com/office/officeart/2005/8/layout/process2"/>
    <dgm:cxn modelId="{61CFC25A-B845-4667-9513-BBC117AF4A56}" type="presOf" srcId="{8CA809D5-8865-4D4E-8158-D74FD8D576A6}" destId="{CFCE9071-087C-4467-8959-45B1EAF24267}" srcOrd="0" destOrd="0" presId="urn:microsoft.com/office/officeart/2005/8/layout/process2"/>
    <dgm:cxn modelId="{EED79388-FD52-4972-AC56-C81575EFB69E}" srcId="{1CEFF00C-5F73-47C3-908A-AE4FFD720DEB}" destId="{8F89B33F-00F0-49BF-89EF-E2FDA53035ED}" srcOrd="4" destOrd="0" parTransId="{B0E9428B-18E0-4618-A54E-40CE6890CD5E}" sibTransId="{14C91817-604D-4932-A052-AC54A5DC9FD7}"/>
    <dgm:cxn modelId="{DE5CCBB1-2477-429F-A914-4B599408FE1C}" type="presOf" srcId="{3D82CE42-F8C6-4452-8DB1-5E5834580362}" destId="{2743E1F2-63E9-48FE-AB15-EEB8612A403E}" srcOrd="0" destOrd="0" presId="urn:microsoft.com/office/officeart/2005/8/layout/process2"/>
    <dgm:cxn modelId="{3EEF5819-A6ED-4973-ADC5-70AA87E604F8}" srcId="{1CEFF00C-5F73-47C3-908A-AE4FFD720DEB}" destId="{6817CEB5-F623-44BD-BC94-6850F33F7096}" srcOrd="1" destOrd="0" parTransId="{BE9FBC84-C4D6-4E0F-A9B0-23F4BF97B049}" sibTransId="{D9DCDE82-7DC7-441F-89C8-FB5924F20FBC}"/>
    <dgm:cxn modelId="{9FF217BB-542F-4B7C-8704-FDA2445F29DB}" type="presOf" srcId="{1CEFF00C-5F73-47C3-908A-AE4FFD720DEB}" destId="{5AA9BF6E-9458-4C4E-BB2D-508EA5B614F8}" srcOrd="0" destOrd="0" presId="urn:microsoft.com/office/officeart/2005/8/layout/process2"/>
    <dgm:cxn modelId="{87CCD1A5-DBA7-492E-9D35-17334D258B01}" type="presOf" srcId="{14C91817-604D-4932-A052-AC54A5DC9FD7}" destId="{64BB5506-CC17-409E-BDC5-51673CC57016}" srcOrd="1" destOrd="0" presId="urn:microsoft.com/office/officeart/2005/8/layout/process2"/>
    <dgm:cxn modelId="{DDFE42F9-3230-48BF-A1BA-8D1E4F433482}" type="presOf" srcId="{7958FF52-A7B6-4F57-B751-075CAB3712D5}" destId="{FCAFA048-84BE-4322-8016-68F458F3472F}" srcOrd="0" destOrd="0" presId="urn:microsoft.com/office/officeart/2005/8/layout/process2"/>
    <dgm:cxn modelId="{3A28CBB8-6D0F-4A77-9318-4A2AA2856CF1}" type="presOf" srcId="{B57DDADC-1EEE-44BC-8507-7E9B25CB9E4B}" destId="{37ACC4E4-97E2-46D4-A55A-F0F911A283EB}" srcOrd="0" destOrd="0" presId="urn:microsoft.com/office/officeart/2005/8/layout/process2"/>
    <dgm:cxn modelId="{94ECEE75-A270-4D7D-9595-7CF98B50CDA4}" srcId="{1CEFF00C-5F73-47C3-908A-AE4FFD720DEB}" destId="{B5180D97-2728-4532-98DF-E91E1E392A3E}" srcOrd="5" destOrd="0" parTransId="{6D80940D-2A2E-4108-8529-3C8B710A2280}" sibTransId="{7958FF52-A7B6-4F57-B751-075CAB3712D5}"/>
    <dgm:cxn modelId="{85F9C5CE-7729-4934-8D53-21AF3C41C73E}" type="presOf" srcId="{52388F15-44B6-44CD-A4AA-E18A86986091}" destId="{9DA33B02-E125-49F8-9365-8B52C1F25022}" srcOrd="0" destOrd="0" presId="urn:microsoft.com/office/officeart/2005/8/layout/process2"/>
    <dgm:cxn modelId="{6C98D969-C2F6-417C-8816-2FE99CE1F9CB}" type="presOf" srcId="{C2CAA81E-B82E-4226-97D9-A9C24C8D11CA}" destId="{CB1D5CCC-F082-4E12-B887-5B34D41F5878}" srcOrd="1" destOrd="0" presId="urn:microsoft.com/office/officeart/2005/8/layout/process2"/>
    <dgm:cxn modelId="{A3CD7A05-3139-4C66-B262-F93CE5F52BB3}" type="presOf" srcId="{3D82CE42-F8C6-4452-8DB1-5E5834580362}" destId="{14B1BE1A-4C5A-48BC-83A8-A73021F4F919}" srcOrd="1" destOrd="0" presId="urn:microsoft.com/office/officeart/2005/8/layout/process2"/>
    <dgm:cxn modelId="{1198D8AF-52ED-424F-8EE7-8FA9252FA8F5}" type="presOf" srcId="{8F89B33F-00F0-49BF-89EF-E2FDA53035ED}" destId="{73A03DD6-6CAC-4CAA-BD70-5334F5E1CF0D}" srcOrd="0" destOrd="0" presId="urn:microsoft.com/office/officeart/2005/8/layout/process2"/>
    <dgm:cxn modelId="{F2416CB8-8E8F-4250-99B8-90C4EB42C806}" type="presOf" srcId="{050348DB-CAE8-4237-8FC9-C95AC7E0EDD8}" destId="{16D1D94F-B897-4C2A-A024-0FECCEEF7D37}" srcOrd="0" destOrd="0" presId="urn:microsoft.com/office/officeart/2005/8/layout/process2"/>
    <dgm:cxn modelId="{D4D2C83A-7109-4139-8399-B3F7903C2B65}" srcId="{1CEFF00C-5F73-47C3-908A-AE4FFD720DEB}" destId="{5716576D-B9A9-44B5-9E21-DC522FD2DEC1}" srcOrd="3" destOrd="0" parTransId="{88E98FD6-B550-42C0-9FC3-2DB80945CCBF}" sibTransId="{C2CAA81E-B82E-4226-97D9-A9C24C8D11CA}"/>
    <dgm:cxn modelId="{330E8505-BB78-4532-9BA9-F211B3BAAD6D}" type="presOf" srcId="{050348DB-CAE8-4237-8FC9-C95AC7E0EDD8}" destId="{783D453C-FB40-4DB3-A854-9290A2F613E0}" srcOrd="1" destOrd="0" presId="urn:microsoft.com/office/officeart/2005/8/layout/process2"/>
    <dgm:cxn modelId="{81511AD2-8B2D-467D-AB35-AC59B93525AF}" type="presOf" srcId="{D9DCDE82-7DC7-441F-89C8-FB5924F20FBC}" destId="{D0764963-8DB4-4D90-A932-18085F62658E}" srcOrd="1" destOrd="0" presId="urn:microsoft.com/office/officeart/2005/8/layout/process2"/>
    <dgm:cxn modelId="{CCCC7471-2002-4187-A160-4CC58F6C6415}" type="presOf" srcId="{C43048B8-ABB7-49C9-83FC-6C1EA10C0427}" destId="{2D64B1E1-7060-4D16-A306-4A0239150651}" srcOrd="0" destOrd="0" presId="urn:microsoft.com/office/officeart/2005/8/layout/process2"/>
    <dgm:cxn modelId="{511E8651-5E2F-41AE-8C4A-089401440520}" srcId="{1CEFF00C-5F73-47C3-908A-AE4FFD720DEB}" destId="{B57DDADC-1EEE-44BC-8507-7E9B25CB9E4B}" srcOrd="6" destOrd="0" parTransId="{44522651-9657-4F2D-A56E-B0D4FDCEFCC2}" sibTransId="{050348DB-CAE8-4237-8FC9-C95AC7E0EDD8}"/>
    <dgm:cxn modelId="{9E542543-5DED-4C4A-838C-B08AF052E68F}" type="presOf" srcId="{69DCFFA8-9316-4D87-A6BC-A0AA839BEB8D}" destId="{6A490AA0-5B39-4D0C-B18C-D888BA41A16C}" srcOrd="1" destOrd="0" presId="urn:microsoft.com/office/officeart/2005/8/layout/process2"/>
    <dgm:cxn modelId="{51F5BF18-1CB8-472A-BC1E-5566E93F7C1D}" type="presOf" srcId="{69DCFFA8-9316-4D87-A6BC-A0AA839BEB8D}" destId="{1BBAB8AC-02A7-448E-A213-EB80BFCB1B3D}" srcOrd="0" destOrd="0" presId="urn:microsoft.com/office/officeart/2005/8/layout/process2"/>
    <dgm:cxn modelId="{3109C531-2F22-4520-B3DF-898A0548739B}" type="presOf" srcId="{BE934C89-F463-49C6-A11C-4CE5229FF60B}" destId="{33CE0896-FC1A-4515-8DB1-9896099888A7}" srcOrd="1" destOrd="0" presId="urn:microsoft.com/office/officeart/2005/8/layout/process2"/>
    <dgm:cxn modelId="{43DED89B-A4C4-4BDE-BBAF-21536D9B616B}" srcId="{1CEFF00C-5F73-47C3-908A-AE4FFD720DEB}" destId="{C43048B8-ABB7-49C9-83FC-6C1EA10C0427}" srcOrd="8" destOrd="0" parTransId="{AF39B06D-3002-4C4E-A460-5C722387F183}" sibTransId="{3D82CE42-F8C6-4452-8DB1-5E5834580362}"/>
    <dgm:cxn modelId="{317BE709-0278-4C5C-ACB4-9DBD730DCA82}" type="presOf" srcId="{B5180D97-2728-4532-98DF-E91E1E392A3E}" destId="{1FB9A990-958A-4E08-8E51-95D61CCE37A6}" srcOrd="0" destOrd="0" presId="urn:microsoft.com/office/officeart/2005/8/layout/process2"/>
    <dgm:cxn modelId="{8E294F4B-A61F-4BC6-8238-E4180FE2671B}" type="presOf" srcId="{527DC2E5-715D-461B-A06F-249C229D4D9A}" destId="{E24DFF2A-3846-41CC-90CF-41BA6FFA5BE3}" srcOrd="0" destOrd="0" presId="urn:microsoft.com/office/officeart/2005/8/layout/process2"/>
    <dgm:cxn modelId="{F5FB2660-B177-46FC-B827-FB1577E0F7B3}" type="presOf" srcId="{A5AEF589-5326-45D1-82D3-97303C5B1E55}" destId="{489FCA31-9037-46E9-9192-E071CD92A38C}" srcOrd="0" destOrd="0" presId="urn:microsoft.com/office/officeart/2005/8/layout/process2"/>
    <dgm:cxn modelId="{8DE79D8C-8F86-4B10-91E0-8002ADFA1B64}" type="presOf" srcId="{5716576D-B9A9-44B5-9E21-DC522FD2DEC1}" destId="{01CBF405-B1C0-4DDF-85CE-8B7E6E30CF84}" srcOrd="0" destOrd="0" presId="urn:microsoft.com/office/officeart/2005/8/layout/process2"/>
    <dgm:cxn modelId="{2CE592AA-9C46-4F05-99CA-9DBE0A9A2840}" type="presOf" srcId="{BE934C89-F463-49C6-A11C-4CE5229FF60B}" destId="{DB1FB53A-BF34-42E4-94F7-B3D1A3B2E1E6}" srcOrd="0" destOrd="0" presId="urn:microsoft.com/office/officeart/2005/8/layout/process2"/>
    <dgm:cxn modelId="{F6835349-069D-42D9-A20B-3290F068F3F2}" type="presOf" srcId="{74CDA520-8D5B-4095-9927-5F4BE29D3AC3}" destId="{B2A6228E-48E1-4740-AB54-8A455E0C3CE8}" srcOrd="1" destOrd="0" presId="urn:microsoft.com/office/officeart/2005/8/layout/process2"/>
    <dgm:cxn modelId="{886850F7-6D06-439E-B4CC-3B1F1E7AB2D7}" type="presOf" srcId="{7958FF52-A7B6-4F57-B751-075CAB3712D5}" destId="{4149F7E8-9053-47B1-9DA1-9F2C3C1BCF4C}" srcOrd="1" destOrd="0" presId="urn:microsoft.com/office/officeart/2005/8/layout/process2"/>
    <dgm:cxn modelId="{936DAA03-44B1-4CFC-884D-CDA53B4FEC6A}" srcId="{1CEFF00C-5F73-47C3-908A-AE4FFD720DEB}" destId="{10F829D3-9563-4B68-8CB6-B1C199592002}" srcOrd="9" destOrd="0" parTransId="{1AA4D154-2A80-4475-BA27-C8A56AA5F021}" sibTransId="{527DC2E5-715D-461B-A06F-249C229D4D9A}"/>
    <dgm:cxn modelId="{0D3FEE11-F26D-4F52-8B1E-71537D1339E7}" type="presOf" srcId="{D9DCDE82-7DC7-441F-89C8-FB5924F20FBC}" destId="{42A5EB6C-41BE-4F7B-81C4-401B50146E06}" srcOrd="0" destOrd="0" presId="urn:microsoft.com/office/officeart/2005/8/layout/process2"/>
    <dgm:cxn modelId="{D94E0D40-1655-47AF-9F76-252656017D00}" srcId="{1CEFF00C-5F73-47C3-908A-AE4FFD720DEB}" destId="{52388F15-44B6-44CD-A4AA-E18A86986091}" srcOrd="2" destOrd="0" parTransId="{697A1DBA-0F03-40A9-AEBB-6D6A255B417D}" sibTransId="{A5AEF589-5326-45D1-82D3-97303C5B1E55}"/>
    <dgm:cxn modelId="{611F3D82-B9C8-471E-AB20-3155AEBD7404}" type="presOf" srcId="{74CDA520-8D5B-4095-9927-5F4BE29D3AC3}" destId="{DDD2C55E-9332-4700-AA54-88C7589A2700}" srcOrd="0" destOrd="0" presId="urn:microsoft.com/office/officeart/2005/8/layout/process2"/>
    <dgm:cxn modelId="{3933FD3E-FE6C-415F-87F8-70B73FEDC733}" type="presOf" srcId="{6D90D95D-1E7D-4FD1-9970-5AA4B2975065}" destId="{F6FAA9C5-5CD8-4A7C-9244-9A5F7ED5E61A}" srcOrd="0" destOrd="0" presId="urn:microsoft.com/office/officeart/2005/8/layout/process2"/>
    <dgm:cxn modelId="{B8FBB1AB-2168-4C7B-8D38-813975F740A1}" type="presOf" srcId="{A5AEF589-5326-45D1-82D3-97303C5B1E55}" destId="{F39ECB5F-3A0D-4F72-A6C0-F14CA23DA2A0}" srcOrd="1" destOrd="0" presId="urn:microsoft.com/office/officeart/2005/8/layout/process2"/>
    <dgm:cxn modelId="{A83FB460-7EE0-4577-ACA9-09B7B3AA96FA}" type="presOf" srcId="{F2D37074-CA10-4ABE-B6DE-ADEDBE8484A6}" destId="{C98E0692-EA24-4512-827B-A38E5B2C3AE2}" srcOrd="0" destOrd="0" presId="urn:microsoft.com/office/officeart/2005/8/layout/process2"/>
    <dgm:cxn modelId="{19A89F5A-86BF-4FCE-AD94-4EEBB4D7911A}" type="presOf" srcId="{FEBE1C93-BE3E-4C56-9911-EA4C5D96A953}" destId="{9BE0E9C9-2B49-4D02-88D1-0C16A9EF64D1}" srcOrd="0" destOrd="0" presId="urn:microsoft.com/office/officeart/2005/8/layout/process2"/>
    <dgm:cxn modelId="{0C6A82E3-AB22-4AE0-9827-B66E26D31605}" srcId="{1CEFF00C-5F73-47C3-908A-AE4FFD720DEB}" destId="{8CA809D5-8865-4D4E-8158-D74FD8D576A6}" srcOrd="7" destOrd="0" parTransId="{EF3E7A45-40B2-4D3C-94FF-2B880E09E386}" sibTransId="{BE934C89-F463-49C6-A11C-4CE5229FF60B}"/>
    <dgm:cxn modelId="{8AF66877-D4E2-4385-9F39-E0BBB76E9F46}" srcId="{1CEFF00C-5F73-47C3-908A-AE4FFD720DEB}" destId="{FEBE1C93-BE3E-4C56-9911-EA4C5D96A953}" srcOrd="0" destOrd="0" parTransId="{CB4BB26F-A74D-4C88-BC09-D6C3885AB03A}" sibTransId="{69DCFFA8-9316-4D87-A6BC-A0AA839BEB8D}"/>
    <dgm:cxn modelId="{718784AE-D700-4EA5-8626-02431C09F244}" type="presParOf" srcId="{5AA9BF6E-9458-4C4E-BB2D-508EA5B614F8}" destId="{9BE0E9C9-2B49-4D02-88D1-0C16A9EF64D1}" srcOrd="0" destOrd="0" presId="urn:microsoft.com/office/officeart/2005/8/layout/process2"/>
    <dgm:cxn modelId="{14E0D21F-06A7-4025-B432-CBE6DD5CFF48}" type="presParOf" srcId="{5AA9BF6E-9458-4C4E-BB2D-508EA5B614F8}" destId="{1BBAB8AC-02A7-448E-A213-EB80BFCB1B3D}" srcOrd="1" destOrd="0" presId="urn:microsoft.com/office/officeart/2005/8/layout/process2"/>
    <dgm:cxn modelId="{602B4765-15F4-439B-A233-936474059CE9}" type="presParOf" srcId="{1BBAB8AC-02A7-448E-A213-EB80BFCB1B3D}" destId="{6A490AA0-5B39-4D0C-B18C-D888BA41A16C}" srcOrd="0" destOrd="0" presId="urn:microsoft.com/office/officeart/2005/8/layout/process2"/>
    <dgm:cxn modelId="{242C1380-4A4B-4C3A-9302-59FEE719943C}" type="presParOf" srcId="{5AA9BF6E-9458-4C4E-BB2D-508EA5B614F8}" destId="{65DF7A97-A70C-495B-BAF4-653FE1CBC840}" srcOrd="2" destOrd="0" presId="urn:microsoft.com/office/officeart/2005/8/layout/process2"/>
    <dgm:cxn modelId="{3DDD72F7-0DB5-4767-9F5A-F35F7A2A11F2}" type="presParOf" srcId="{5AA9BF6E-9458-4C4E-BB2D-508EA5B614F8}" destId="{42A5EB6C-41BE-4F7B-81C4-401B50146E06}" srcOrd="3" destOrd="0" presId="urn:microsoft.com/office/officeart/2005/8/layout/process2"/>
    <dgm:cxn modelId="{23CF9D5D-57F6-4CDF-836D-C8C3B893F9D0}" type="presParOf" srcId="{42A5EB6C-41BE-4F7B-81C4-401B50146E06}" destId="{D0764963-8DB4-4D90-A932-18085F62658E}" srcOrd="0" destOrd="0" presId="urn:microsoft.com/office/officeart/2005/8/layout/process2"/>
    <dgm:cxn modelId="{F89DDD96-46B9-42AC-80A2-29509449618E}" type="presParOf" srcId="{5AA9BF6E-9458-4C4E-BB2D-508EA5B614F8}" destId="{9DA33B02-E125-49F8-9365-8B52C1F25022}" srcOrd="4" destOrd="0" presId="urn:microsoft.com/office/officeart/2005/8/layout/process2"/>
    <dgm:cxn modelId="{E309656B-69C0-4D42-95A0-96A9C7C108A4}" type="presParOf" srcId="{5AA9BF6E-9458-4C4E-BB2D-508EA5B614F8}" destId="{489FCA31-9037-46E9-9192-E071CD92A38C}" srcOrd="5" destOrd="0" presId="urn:microsoft.com/office/officeart/2005/8/layout/process2"/>
    <dgm:cxn modelId="{1577B656-F95A-489D-BC0E-10B0412D5CE3}" type="presParOf" srcId="{489FCA31-9037-46E9-9192-E071CD92A38C}" destId="{F39ECB5F-3A0D-4F72-A6C0-F14CA23DA2A0}" srcOrd="0" destOrd="0" presId="urn:microsoft.com/office/officeart/2005/8/layout/process2"/>
    <dgm:cxn modelId="{4E44126D-9E42-4C01-892E-EDFA0F6918AD}" type="presParOf" srcId="{5AA9BF6E-9458-4C4E-BB2D-508EA5B614F8}" destId="{01CBF405-B1C0-4DDF-85CE-8B7E6E30CF84}" srcOrd="6" destOrd="0" presId="urn:microsoft.com/office/officeart/2005/8/layout/process2"/>
    <dgm:cxn modelId="{178040C6-6704-4C51-B4D3-5FFD8DC3CF3E}" type="presParOf" srcId="{5AA9BF6E-9458-4C4E-BB2D-508EA5B614F8}" destId="{3FBABE05-BA9C-4CAE-AC93-3D643F08759B}" srcOrd="7" destOrd="0" presId="urn:microsoft.com/office/officeart/2005/8/layout/process2"/>
    <dgm:cxn modelId="{6FD99CCE-D0CB-45DE-8C18-29837B7A6F99}" type="presParOf" srcId="{3FBABE05-BA9C-4CAE-AC93-3D643F08759B}" destId="{CB1D5CCC-F082-4E12-B887-5B34D41F5878}" srcOrd="0" destOrd="0" presId="urn:microsoft.com/office/officeart/2005/8/layout/process2"/>
    <dgm:cxn modelId="{7F828959-2337-4206-A003-95A97A83846D}" type="presParOf" srcId="{5AA9BF6E-9458-4C4E-BB2D-508EA5B614F8}" destId="{73A03DD6-6CAC-4CAA-BD70-5334F5E1CF0D}" srcOrd="8" destOrd="0" presId="urn:microsoft.com/office/officeart/2005/8/layout/process2"/>
    <dgm:cxn modelId="{D199F757-395C-41B9-93B0-DFD5F5AD17FF}" type="presParOf" srcId="{5AA9BF6E-9458-4C4E-BB2D-508EA5B614F8}" destId="{5B32F839-3F69-42C2-9ABB-87AE8C278F12}" srcOrd="9" destOrd="0" presId="urn:microsoft.com/office/officeart/2005/8/layout/process2"/>
    <dgm:cxn modelId="{604FD256-B903-4FD2-B183-8DCBA8944478}" type="presParOf" srcId="{5B32F839-3F69-42C2-9ABB-87AE8C278F12}" destId="{64BB5506-CC17-409E-BDC5-51673CC57016}" srcOrd="0" destOrd="0" presId="urn:microsoft.com/office/officeart/2005/8/layout/process2"/>
    <dgm:cxn modelId="{BA2A7031-3363-477A-975A-7F7CECFA0D66}" type="presParOf" srcId="{5AA9BF6E-9458-4C4E-BB2D-508EA5B614F8}" destId="{1FB9A990-958A-4E08-8E51-95D61CCE37A6}" srcOrd="10" destOrd="0" presId="urn:microsoft.com/office/officeart/2005/8/layout/process2"/>
    <dgm:cxn modelId="{612D23FA-C13E-4249-9470-843763264088}" type="presParOf" srcId="{5AA9BF6E-9458-4C4E-BB2D-508EA5B614F8}" destId="{FCAFA048-84BE-4322-8016-68F458F3472F}" srcOrd="11" destOrd="0" presId="urn:microsoft.com/office/officeart/2005/8/layout/process2"/>
    <dgm:cxn modelId="{C503215B-6E70-4BB6-99DF-567089CCC247}" type="presParOf" srcId="{FCAFA048-84BE-4322-8016-68F458F3472F}" destId="{4149F7E8-9053-47B1-9DA1-9F2C3C1BCF4C}" srcOrd="0" destOrd="0" presId="urn:microsoft.com/office/officeart/2005/8/layout/process2"/>
    <dgm:cxn modelId="{DD7913AD-BC43-4CA0-B06E-516829FA7FEC}" type="presParOf" srcId="{5AA9BF6E-9458-4C4E-BB2D-508EA5B614F8}" destId="{37ACC4E4-97E2-46D4-A55A-F0F911A283EB}" srcOrd="12" destOrd="0" presId="urn:microsoft.com/office/officeart/2005/8/layout/process2"/>
    <dgm:cxn modelId="{23B4F006-2554-4F35-A619-2DCCC97467C4}" type="presParOf" srcId="{5AA9BF6E-9458-4C4E-BB2D-508EA5B614F8}" destId="{16D1D94F-B897-4C2A-A024-0FECCEEF7D37}" srcOrd="13" destOrd="0" presId="urn:microsoft.com/office/officeart/2005/8/layout/process2"/>
    <dgm:cxn modelId="{A4380EB7-FE74-4B8D-BDC9-DCE33A0C55D2}" type="presParOf" srcId="{16D1D94F-B897-4C2A-A024-0FECCEEF7D37}" destId="{783D453C-FB40-4DB3-A854-9290A2F613E0}" srcOrd="0" destOrd="0" presId="urn:microsoft.com/office/officeart/2005/8/layout/process2"/>
    <dgm:cxn modelId="{BA7853B9-3050-4096-B861-6EE90D3A9088}" type="presParOf" srcId="{5AA9BF6E-9458-4C4E-BB2D-508EA5B614F8}" destId="{CFCE9071-087C-4467-8959-45B1EAF24267}" srcOrd="14" destOrd="0" presId="urn:microsoft.com/office/officeart/2005/8/layout/process2"/>
    <dgm:cxn modelId="{63913996-4119-4E17-A252-1BA843BBADBE}" type="presParOf" srcId="{5AA9BF6E-9458-4C4E-BB2D-508EA5B614F8}" destId="{DB1FB53A-BF34-42E4-94F7-B3D1A3B2E1E6}" srcOrd="15" destOrd="0" presId="urn:microsoft.com/office/officeart/2005/8/layout/process2"/>
    <dgm:cxn modelId="{0D6E4826-36DE-4C6B-B186-1CC1CC633E12}" type="presParOf" srcId="{DB1FB53A-BF34-42E4-94F7-B3D1A3B2E1E6}" destId="{33CE0896-FC1A-4515-8DB1-9896099888A7}" srcOrd="0" destOrd="0" presId="urn:microsoft.com/office/officeart/2005/8/layout/process2"/>
    <dgm:cxn modelId="{57201942-5C53-4CB4-B1BF-B20DAB824113}" type="presParOf" srcId="{5AA9BF6E-9458-4C4E-BB2D-508EA5B614F8}" destId="{2D64B1E1-7060-4D16-A306-4A0239150651}" srcOrd="16" destOrd="0" presId="urn:microsoft.com/office/officeart/2005/8/layout/process2"/>
    <dgm:cxn modelId="{1F90FA59-69DA-4B6E-AC64-8285D56CAD2F}" type="presParOf" srcId="{5AA9BF6E-9458-4C4E-BB2D-508EA5B614F8}" destId="{2743E1F2-63E9-48FE-AB15-EEB8612A403E}" srcOrd="17" destOrd="0" presId="urn:microsoft.com/office/officeart/2005/8/layout/process2"/>
    <dgm:cxn modelId="{8C7C4B9C-CB0D-4C4C-AFF6-7958C0BADF18}" type="presParOf" srcId="{2743E1F2-63E9-48FE-AB15-EEB8612A403E}" destId="{14B1BE1A-4C5A-48BC-83A8-A73021F4F919}" srcOrd="0" destOrd="0" presId="urn:microsoft.com/office/officeart/2005/8/layout/process2"/>
    <dgm:cxn modelId="{02558D09-7A09-4419-9A80-C593694A7D0E}" type="presParOf" srcId="{5AA9BF6E-9458-4C4E-BB2D-508EA5B614F8}" destId="{F066AB33-9E73-49FB-939E-2F56AFD3A3EE}" srcOrd="18" destOrd="0" presId="urn:microsoft.com/office/officeart/2005/8/layout/process2"/>
    <dgm:cxn modelId="{A7435404-DE2E-4682-8ECF-7DE779489BCA}" type="presParOf" srcId="{5AA9BF6E-9458-4C4E-BB2D-508EA5B614F8}" destId="{E24DFF2A-3846-41CC-90CF-41BA6FFA5BE3}" srcOrd="19" destOrd="0" presId="urn:microsoft.com/office/officeart/2005/8/layout/process2"/>
    <dgm:cxn modelId="{D7CE0869-7D92-446B-B50C-6EDC0911EB3A}" type="presParOf" srcId="{E24DFF2A-3846-41CC-90CF-41BA6FFA5BE3}" destId="{D8DB08B8-BD75-476B-9457-1520BC5BF86E}" srcOrd="0" destOrd="0" presId="urn:microsoft.com/office/officeart/2005/8/layout/process2"/>
    <dgm:cxn modelId="{02BAF958-C1B6-41BE-BE1E-DC3B03BC2F9B}" type="presParOf" srcId="{5AA9BF6E-9458-4C4E-BB2D-508EA5B614F8}" destId="{C98E0692-EA24-4512-827B-A38E5B2C3AE2}" srcOrd="20" destOrd="0" presId="urn:microsoft.com/office/officeart/2005/8/layout/process2"/>
    <dgm:cxn modelId="{F43DEE5E-7DA4-4A3D-B206-418B893E35C2}" type="presParOf" srcId="{5AA9BF6E-9458-4C4E-BB2D-508EA5B614F8}" destId="{DDD2C55E-9332-4700-AA54-88C7589A2700}" srcOrd="21" destOrd="0" presId="urn:microsoft.com/office/officeart/2005/8/layout/process2"/>
    <dgm:cxn modelId="{D12EDF86-AE47-41AE-BFFB-1FF637A5E0F7}" type="presParOf" srcId="{DDD2C55E-9332-4700-AA54-88C7589A2700}" destId="{B2A6228E-48E1-4740-AB54-8A455E0C3CE8}" srcOrd="0" destOrd="0" presId="urn:microsoft.com/office/officeart/2005/8/layout/process2"/>
    <dgm:cxn modelId="{770AA144-196B-4770-9DF6-8FA604542692}" type="presParOf" srcId="{5AA9BF6E-9458-4C4E-BB2D-508EA5B614F8}" destId="{F6FAA9C5-5CD8-4A7C-9244-9A5F7ED5E61A}" srcOrd="2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4E0A8D-8559-48C0-BF9D-34FC5EE56DA0}" type="doc">
      <dgm:prSet loTypeId="urn:microsoft.com/office/officeart/2005/8/layout/cycle4#1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966DF0-BDE6-48AD-8B96-8BB965628739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Художественные средства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8DF7974E-2D81-4B86-BF6E-9A49ED04E33B}" type="parTrans" cxnId="{1E63410E-774E-4C71-93C9-1AAE3349D574}">
      <dgm:prSet/>
      <dgm:spPr/>
      <dgm:t>
        <a:bodyPr/>
        <a:lstStyle/>
        <a:p>
          <a:endParaRPr lang="ru-RU"/>
        </a:p>
      </dgm:t>
    </dgm:pt>
    <dgm:pt modelId="{0C00CA14-BFA3-41B1-9CF1-7B9B41137B14}" type="sibTrans" cxnId="{1E63410E-774E-4C71-93C9-1AAE3349D574}">
      <dgm:prSet/>
      <dgm:spPr/>
      <dgm:t>
        <a:bodyPr/>
        <a:lstStyle/>
        <a:p>
          <a:endParaRPr lang="ru-RU"/>
        </a:p>
      </dgm:t>
    </dgm:pt>
    <dgm:pt modelId="{111331B2-9F2D-4E31-91D0-22C8D6B36EA2}">
      <dgm:prSet phldrT="[Текст]" custT="1"/>
      <dgm:spPr>
        <a:solidFill>
          <a:srgbClr val="FFFF99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Художественная литература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295C3CE-738C-4C88-BC79-D8B69A6044F9}" type="parTrans" cxnId="{46587387-3C6D-41EF-A81D-ECBC2C35D4A5}">
      <dgm:prSet/>
      <dgm:spPr/>
      <dgm:t>
        <a:bodyPr/>
        <a:lstStyle/>
        <a:p>
          <a:endParaRPr lang="ru-RU"/>
        </a:p>
      </dgm:t>
    </dgm:pt>
    <dgm:pt modelId="{AFEEE745-29C4-4A2B-8F46-8548A81BCC72}" type="sibTrans" cxnId="{46587387-3C6D-41EF-A81D-ECBC2C35D4A5}">
      <dgm:prSet/>
      <dgm:spPr/>
      <dgm:t>
        <a:bodyPr/>
        <a:lstStyle/>
        <a:p>
          <a:endParaRPr lang="ru-RU"/>
        </a:p>
      </dgm:t>
    </dgm:pt>
    <dgm:pt modelId="{2ADD2AB0-388C-44AB-8314-5C5690C9EE7E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Собственная деятельность детей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F1C5E57C-DC68-4DB6-A24A-5EB3277F4D33}" type="parTrans" cxnId="{AF83FE55-E3E1-4BD0-9DE7-E367F968BB19}">
      <dgm:prSet/>
      <dgm:spPr/>
      <dgm:t>
        <a:bodyPr/>
        <a:lstStyle/>
        <a:p>
          <a:endParaRPr lang="ru-RU"/>
        </a:p>
      </dgm:t>
    </dgm:pt>
    <dgm:pt modelId="{46C24142-64B9-4C34-870A-2E76B38EAFFF}" type="sibTrans" cxnId="{AF83FE55-E3E1-4BD0-9DE7-E367F968BB19}">
      <dgm:prSet/>
      <dgm:spPr/>
      <dgm:t>
        <a:bodyPr/>
        <a:lstStyle/>
        <a:p>
          <a:endParaRPr lang="ru-RU"/>
        </a:p>
      </dgm:t>
    </dgm:pt>
    <dgm:pt modelId="{DB505C88-89CF-4A0A-82B8-5CBEE7FA5840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Игровая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74285C4-4966-4858-96AE-34BAF9C63EC2}" type="parTrans" cxnId="{778DBDFE-9040-4E73-BEFF-94CC7EE66B15}">
      <dgm:prSet/>
      <dgm:spPr/>
      <dgm:t>
        <a:bodyPr/>
        <a:lstStyle/>
        <a:p>
          <a:endParaRPr lang="ru-RU"/>
        </a:p>
      </dgm:t>
    </dgm:pt>
    <dgm:pt modelId="{3AEB2C35-94A9-4A5B-94F2-904B262579A3}" type="sibTrans" cxnId="{778DBDFE-9040-4E73-BEFF-94CC7EE66B15}">
      <dgm:prSet/>
      <dgm:spPr/>
      <dgm:t>
        <a:bodyPr/>
        <a:lstStyle/>
        <a:p>
          <a:endParaRPr lang="ru-RU"/>
        </a:p>
      </dgm:t>
    </dgm:pt>
    <dgm:pt modelId="{0E4DC961-811F-4512-898D-8C9E8F242DDE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Природа 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0A979DA4-ACEE-48CC-9999-E361FE077A9B}" type="parTrans" cxnId="{9C556043-1573-432D-BEB3-C8F3D79E7596}">
      <dgm:prSet/>
      <dgm:spPr/>
      <dgm:t>
        <a:bodyPr/>
        <a:lstStyle/>
        <a:p>
          <a:endParaRPr lang="ru-RU"/>
        </a:p>
      </dgm:t>
    </dgm:pt>
    <dgm:pt modelId="{8A8CFFBF-919F-4B30-A60D-35CC475B6649}" type="sibTrans" cxnId="{9C556043-1573-432D-BEB3-C8F3D79E7596}">
      <dgm:prSet/>
      <dgm:spPr/>
      <dgm:t>
        <a:bodyPr/>
        <a:lstStyle/>
        <a:p>
          <a:endParaRPr lang="ru-RU"/>
        </a:p>
      </dgm:t>
    </dgm:pt>
    <dgm:pt modelId="{35239182-8E37-44B8-9920-B0A26597EE4B}">
      <dgm:prSet phldrT="[Текст]" custT="1"/>
      <dgm:spPr>
        <a:solidFill>
          <a:srgbClr val="CCFFFF">
            <a:alpha val="89804"/>
          </a:srgb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Живая природа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A3A5E06-EFDA-4E4A-BE1C-08A331042811}" type="parTrans" cxnId="{5FFE86A6-35A2-4597-9428-78A14C2DF791}">
      <dgm:prSet/>
      <dgm:spPr/>
      <dgm:t>
        <a:bodyPr/>
        <a:lstStyle/>
        <a:p>
          <a:endParaRPr lang="ru-RU"/>
        </a:p>
      </dgm:t>
    </dgm:pt>
    <dgm:pt modelId="{FD3F7858-859F-4FA2-9983-A7E85BFA54A7}" type="sibTrans" cxnId="{5FFE86A6-35A2-4597-9428-78A14C2DF791}">
      <dgm:prSet/>
      <dgm:spPr/>
      <dgm:t>
        <a:bodyPr/>
        <a:lstStyle/>
        <a:p>
          <a:endParaRPr lang="ru-RU"/>
        </a:p>
      </dgm:t>
    </dgm:pt>
    <dgm:pt modelId="{6DA002FB-E418-4046-8516-58E67907D165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Окружающая обстановка (социум)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43AADA00-D94B-4315-AADE-5E28505EBAFB}" type="parTrans" cxnId="{54FA1053-4325-4FF5-A7FB-9FA257E5E2A7}">
      <dgm:prSet/>
      <dgm:spPr/>
      <dgm:t>
        <a:bodyPr/>
        <a:lstStyle/>
        <a:p>
          <a:endParaRPr lang="ru-RU"/>
        </a:p>
      </dgm:t>
    </dgm:pt>
    <dgm:pt modelId="{A607B0D4-D9B1-42BA-B4E3-19857925BDF7}" type="sibTrans" cxnId="{54FA1053-4325-4FF5-A7FB-9FA257E5E2A7}">
      <dgm:prSet/>
      <dgm:spPr/>
      <dgm:t>
        <a:bodyPr/>
        <a:lstStyle/>
        <a:p>
          <a:endParaRPr lang="ru-RU"/>
        </a:p>
      </dgm:t>
    </dgm:pt>
    <dgm:pt modelId="{929592E6-2420-400A-93F2-18BE01E5E103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Эмоциональное благополучие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75220AE-CB88-4D76-B9EA-10D868A02DBA}" type="parTrans" cxnId="{372A10BA-793B-441D-91EB-635A2F40CD56}">
      <dgm:prSet/>
      <dgm:spPr/>
      <dgm:t>
        <a:bodyPr/>
        <a:lstStyle/>
        <a:p>
          <a:endParaRPr lang="ru-RU"/>
        </a:p>
      </dgm:t>
    </dgm:pt>
    <dgm:pt modelId="{F5E4499E-C322-42B3-BB7A-3C6954A0E3BB}" type="sibTrans" cxnId="{372A10BA-793B-441D-91EB-635A2F40CD56}">
      <dgm:prSet/>
      <dgm:spPr/>
      <dgm:t>
        <a:bodyPr/>
        <a:lstStyle/>
        <a:p>
          <a:endParaRPr lang="ru-RU"/>
        </a:p>
      </dgm:t>
    </dgm:pt>
    <dgm:pt modelId="{68D1E163-8CB3-419D-9748-9458E05900D7}">
      <dgm:prSet phldrT="[Текст]" custT="1"/>
      <dgm:spPr>
        <a:solidFill>
          <a:srgbClr val="FFFF99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Изобразительное искусство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D13B6DB-4EB4-4B77-AD68-9CB55AC9506D}" type="parTrans" cxnId="{2631678F-B7EA-48E4-8764-D5D72FC1B618}">
      <dgm:prSet/>
      <dgm:spPr/>
      <dgm:t>
        <a:bodyPr/>
        <a:lstStyle/>
        <a:p>
          <a:endParaRPr lang="ru-RU"/>
        </a:p>
      </dgm:t>
    </dgm:pt>
    <dgm:pt modelId="{C65E3A0D-2A7D-4B5D-9B5C-11AB7FA85C01}" type="sibTrans" cxnId="{2631678F-B7EA-48E4-8764-D5D72FC1B618}">
      <dgm:prSet/>
      <dgm:spPr/>
      <dgm:t>
        <a:bodyPr/>
        <a:lstStyle/>
        <a:p>
          <a:endParaRPr lang="ru-RU"/>
        </a:p>
      </dgm:t>
    </dgm:pt>
    <dgm:pt modelId="{0900B442-C11A-4284-96EA-9B7930FA1FAC}">
      <dgm:prSet phldrT="[Текст]" custT="1"/>
      <dgm:spPr>
        <a:solidFill>
          <a:srgbClr val="FFFF99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Музыка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A188046-4E89-410C-90B6-057E76D50855}" type="parTrans" cxnId="{F1ECE375-363D-432E-9B82-57FA878012F1}">
      <dgm:prSet/>
      <dgm:spPr/>
      <dgm:t>
        <a:bodyPr/>
        <a:lstStyle/>
        <a:p>
          <a:endParaRPr lang="ru-RU"/>
        </a:p>
      </dgm:t>
    </dgm:pt>
    <dgm:pt modelId="{8BD15C9E-3BE3-44C2-9CDA-552ABCF422CF}" type="sibTrans" cxnId="{F1ECE375-363D-432E-9B82-57FA878012F1}">
      <dgm:prSet/>
      <dgm:spPr/>
      <dgm:t>
        <a:bodyPr/>
        <a:lstStyle/>
        <a:p>
          <a:endParaRPr lang="ru-RU"/>
        </a:p>
      </dgm:t>
    </dgm:pt>
    <dgm:pt modelId="{E00093DD-0E13-46E2-8002-6D8DFA780506}">
      <dgm:prSet phldrT="[Текст]" custT="1"/>
      <dgm:spPr>
        <a:solidFill>
          <a:srgbClr val="FFFF99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Кино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FA20381-4201-4D1B-8C4D-B1793FA49143}" type="parTrans" cxnId="{500C5390-27D4-4843-AF02-B1EB3F6E2895}">
      <dgm:prSet/>
      <dgm:spPr/>
      <dgm:t>
        <a:bodyPr/>
        <a:lstStyle/>
        <a:p>
          <a:endParaRPr lang="ru-RU"/>
        </a:p>
      </dgm:t>
    </dgm:pt>
    <dgm:pt modelId="{97D7E629-9274-4C3D-B249-640002C231EF}" type="sibTrans" cxnId="{500C5390-27D4-4843-AF02-B1EB3F6E2895}">
      <dgm:prSet/>
      <dgm:spPr/>
      <dgm:t>
        <a:bodyPr/>
        <a:lstStyle/>
        <a:p>
          <a:endParaRPr lang="ru-RU"/>
        </a:p>
      </dgm:t>
    </dgm:pt>
    <dgm:pt modelId="{C2F6DC3B-4A0A-4764-BB3D-DFB9A2E0C1AF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Познавательная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8AA0A48-B77F-4649-A3A5-CC47239B7815}" type="parTrans" cxnId="{CFFB8965-7A52-478C-89E6-8D9AEE0FE832}">
      <dgm:prSet/>
      <dgm:spPr/>
      <dgm:t>
        <a:bodyPr/>
        <a:lstStyle/>
        <a:p>
          <a:endParaRPr lang="ru-RU"/>
        </a:p>
      </dgm:t>
    </dgm:pt>
    <dgm:pt modelId="{FC51257C-D755-4894-A9D5-1C6A87C7F338}" type="sibTrans" cxnId="{CFFB8965-7A52-478C-89E6-8D9AEE0FE832}">
      <dgm:prSet/>
      <dgm:spPr/>
      <dgm:t>
        <a:bodyPr/>
        <a:lstStyle/>
        <a:p>
          <a:endParaRPr lang="ru-RU"/>
        </a:p>
      </dgm:t>
    </dgm:pt>
    <dgm:pt modelId="{AA69B05A-6118-4E23-BE26-1F8F323C8EC4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Трудовая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A5F7E35-2EA4-44C1-888D-7D17A143C6DD}" type="parTrans" cxnId="{2E5D1826-7280-4004-91FC-CF15721D5874}">
      <dgm:prSet/>
      <dgm:spPr/>
      <dgm:t>
        <a:bodyPr/>
        <a:lstStyle/>
        <a:p>
          <a:endParaRPr lang="ru-RU"/>
        </a:p>
      </dgm:t>
    </dgm:pt>
    <dgm:pt modelId="{E9E1445B-E5EB-4100-B6E9-D93E2FDF0CA7}" type="sibTrans" cxnId="{2E5D1826-7280-4004-91FC-CF15721D5874}">
      <dgm:prSet/>
      <dgm:spPr/>
      <dgm:t>
        <a:bodyPr/>
        <a:lstStyle/>
        <a:p>
          <a:endParaRPr lang="ru-RU"/>
        </a:p>
      </dgm:t>
    </dgm:pt>
    <dgm:pt modelId="{F4BBEC17-2D86-4BA4-AC3E-9A6F2708ED54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Творческая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D434D42-9FFE-435C-AD3D-9A48D3FD18F4}" type="parTrans" cxnId="{962B3F40-F159-44FE-A7B1-F5F601FA1B80}">
      <dgm:prSet/>
      <dgm:spPr/>
      <dgm:t>
        <a:bodyPr/>
        <a:lstStyle/>
        <a:p>
          <a:endParaRPr lang="ru-RU"/>
        </a:p>
      </dgm:t>
    </dgm:pt>
    <dgm:pt modelId="{D2EE5D45-F0DB-4291-A1A9-7209F0B8657C}" type="sibTrans" cxnId="{962B3F40-F159-44FE-A7B1-F5F601FA1B80}">
      <dgm:prSet/>
      <dgm:spPr/>
      <dgm:t>
        <a:bodyPr/>
        <a:lstStyle/>
        <a:p>
          <a:endParaRPr lang="ru-RU"/>
        </a:p>
      </dgm:t>
    </dgm:pt>
    <dgm:pt modelId="{16B76B74-0090-4B6E-B088-2F542C833A9D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Коммуникативная  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03453DD-D3D5-4902-B58C-580446F794C2}" type="parTrans" cxnId="{4778E126-6790-4198-9F9F-C342193758C5}">
      <dgm:prSet/>
      <dgm:spPr/>
      <dgm:t>
        <a:bodyPr/>
        <a:lstStyle/>
        <a:p>
          <a:endParaRPr lang="ru-RU"/>
        </a:p>
      </dgm:t>
    </dgm:pt>
    <dgm:pt modelId="{287FCC0D-E5A1-4C1B-93A4-659A670721B6}" type="sibTrans" cxnId="{4778E126-6790-4198-9F9F-C342193758C5}">
      <dgm:prSet/>
      <dgm:spPr/>
      <dgm:t>
        <a:bodyPr/>
        <a:lstStyle/>
        <a:p>
          <a:endParaRPr lang="ru-RU"/>
        </a:p>
      </dgm:t>
    </dgm:pt>
    <dgm:pt modelId="{9D0F3F1D-E882-4DB1-9AD5-95C77A98E67E}">
      <dgm:prSet phldrT="[Текст]" custT="1"/>
      <dgm:spPr>
        <a:solidFill>
          <a:srgbClr val="CCFFFF">
            <a:alpha val="89804"/>
          </a:srgb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Неживая природа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BAFD57C-0D70-415C-8205-8A55A846AAB1}" type="parTrans" cxnId="{CF95809A-3489-4D67-B0EC-501FA79858B7}">
      <dgm:prSet/>
      <dgm:spPr/>
      <dgm:t>
        <a:bodyPr/>
        <a:lstStyle/>
        <a:p>
          <a:endParaRPr lang="ru-RU"/>
        </a:p>
      </dgm:t>
    </dgm:pt>
    <dgm:pt modelId="{69EB2A16-1BE9-4FF9-BC33-596964A307BA}" type="sibTrans" cxnId="{CF95809A-3489-4D67-B0EC-501FA79858B7}">
      <dgm:prSet/>
      <dgm:spPr/>
      <dgm:t>
        <a:bodyPr/>
        <a:lstStyle/>
        <a:p>
          <a:endParaRPr lang="ru-RU"/>
        </a:p>
      </dgm:t>
    </dgm:pt>
    <dgm:pt modelId="{E711A805-CFD1-4327-93E4-F6C6798EA9F5}">
      <dgm:prSet phldrT="[Текст]"/>
      <dgm:spPr>
        <a:solidFill>
          <a:srgbClr val="CCFFFF">
            <a:alpha val="89804"/>
          </a:srgbClr>
        </a:solidFill>
      </dgm:spPr>
      <dgm:t>
        <a:bodyPr/>
        <a:lstStyle/>
        <a:p>
          <a:endParaRPr lang="ru-RU" sz="1200" dirty="0"/>
        </a:p>
      </dgm:t>
    </dgm:pt>
    <dgm:pt modelId="{6B8AD0BB-24F9-47DE-9DC7-B158BE763E36}" type="parTrans" cxnId="{FD3D836C-035C-4B38-B6B1-B92BD8CD5308}">
      <dgm:prSet/>
      <dgm:spPr/>
      <dgm:t>
        <a:bodyPr/>
        <a:lstStyle/>
        <a:p>
          <a:endParaRPr lang="ru-RU"/>
        </a:p>
      </dgm:t>
    </dgm:pt>
    <dgm:pt modelId="{8E88A882-1931-4ADD-82F4-FC4798AB8A24}" type="sibTrans" cxnId="{FD3D836C-035C-4B38-B6B1-B92BD8CD5308}">
      <dgm:prSet/>
      <dgm:spPr/>
      <dgm:t>
        <a:bodyPr/>
        <a:lstStyle/>
        <a:p>
          <a:endParaRPr lang="ru-RU"/>
        </a:p>
      </dgm:t>
    </dgm:pt>
    <dgm:pt modelId="{517C2FD1-879E-43E7-A066-64F0214A9B4D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Любовь окружающих взрослых и сверстников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EF6A8BED-D1C9-4ADD-8B93-D3B35CA3F19A}" type="parTrans" cxnId="{C3E49FD8-D0E6-4647-9246-713ED409A160}">
      <dgm:prSet/>
      <dgm:spPr/>
      <dgm:t>
        <a:bodyPr/>
        <a:lstStyle/>
        <a:p>
          <a:endParaRPr lang="ru-RU"/>
        </a:p>
      </dgm:t>
    </dgm:pt>
    <dgm:pt modelId="{ADA2B9CA-8B35-4529-8C06-F6077ED0016A}" type="sibTrans" cxnId="{C3E49FD8-D0E6-4647-9246-713ED409A160}">
      <dgm:prSet/>
      <dgm:spPr/>
      <dgm:t>
        <a:bodyPr/>
        <a:lstStyle/>
        <a:p>
          <a:endParaRPr lang="ru-RU"/>
        </a:p>
      </dgm:t>
    </dgm:pt>
    <dgm:pt modelId="{1D610ABA-2101-4017-8054-88C87E4F2832}" type="pres">
      <dgm:prSet presAssocID="{654E0A8D-8559-48C0-BF9D-34FC5EE56DA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0CB5ED-9784-4566-B7A6-EF5479099875}" type="pres">
      <dgm:prSet presAssocID="{654E0A8D-8559-48C0-BF9D-34FC5EE56DA0}" presName="children" presStyleCnt="0"/>
      <dgm:spPr/>
    </dgm:pt>
    <dgm:pt modelId="{33288481-23AD-48E4-BF50-0E20178D2E57}" type="pres">
      <dgm:prSet presAssocID="{654E0A8D-8559-48C0-BF9D-34FC5EE56DA0}" presName="child1group" presStyleCnt="0"/>
      <dgm:spPr/>
    </dgm:pt>
    <dgm:pt modelId="{8E3D92DC-36F4-4A01-90E5-1127E78D5196}" type="pres">
      <dgm:prSet presAssocID="{654E0A8D-8559-48C0-BF9D-34FC5EE56DA0}" presName="child1" presStyleLbl="bgAcc1" presStyleIdx="0" presStyleCnt="4" custScaleX="119037"/>
      <dgm:spPr/>
      <dgm:t>
        <a:bodyPr/>
        <a:lstStyle/>
        <a:p>
          <a:endParaRPr lang="ru-RU"/>
        </a:p>
      </dgm:t>
    </dgm:pt>
    <dgm:pt modelId="{CF76F0BB-B00B-472A-9730-89F3EF58ABE2}" type="pres">
      <dgm:prSet presAssocID="{654E0A8D-8559-48C0-BF9D-34FC5EE56DA0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398177-2E42-48A0-AC3D-A5D1B49B5D15}" type="pres">
      <dgm:prSet presAssocID="{654E0A8D-8559-48C0-BF9D-34FC5EE56DA0}" presName="child2group" presStyleCnt="0"/>
      <dgm:spPr/>
    </dgm:pt>
    <dgm:pt modelId="{2048512D-B67A-4B2E-AC9A-1684AEC7E51A}" type="pres">
      <dgm:prSet presAssocID="{654E0A8D-8559-48C0-BF9D-34FC5EE56DA0}" presName="child2" presStyleLbl="bgAcc1" presStyleIdx="1" presStyleCnt="4" custScaleX="117268" custLinFactNeighborX="16024" custLinFactNeighborY="1050"/>
      <dgm:spPr/>
      <dgm:t>
        <a:bodyPr/>
        <a:lstStyle/>
        <a:p>
          <a:endParaRPr lang="ru-RU"/>
        </a:p>
      </dgm:t>
    </dgm:pt>
    <dgm:pt modelId="{AA4B934A-08DA-4415-BD8A-E358FEC502FC}" type="pres">
      <dgm:prSet presAssocID="{654E0A8D-8559-48C0-BF9D-34FC5EE56DA0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4940D0-90F7-4780-B8DC-68907A00C23D}" type="pres">
      <dgm:prSet presAssocID="{654E0A8D-8559-48C0-BF9D-34FC5EE56DA0}" presName="child3group" presStyleCnt="0"/>
      <dgm:spPr/>
    </dgm:pt>
    <dgm:pt modelId="{5C55E1A4-F9EA-4BE7-B2FA-4E15E282A81B}" type="pres">
      <dgm:prSet presAssocID="{654E0A8D-8559-48C0-BF9D-34FC5EE56DA0}" presName="child3" presStyleLbl="bgAcc1" presStyleIdx="2" presStyleCnt="4" custScaleX="106337" custLinFactNeighborX="9774" custLinFactNeighborY="5192"/>
      <dgm:spPr/>
      <dgm:t>
        <a:bodyPr/>
        <a:lstStyle/>
        <a:p>
          <a:endParaRPr lang="ru-RU"/>
        </a:p>
      </dgm:t>
    </dgm:pt>
    <dgm:pt modelId="{7758BD78-0B82-430E-A238-4DFA6BBE20E8}" type="pres">
      <dgm:prSet presAssocID="{654E0A8D-8559-48C0-BF9D-34FC5EE56DA0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682D02-1F34-4BDF-9838-CF9AE9B981AE}" type="pres">
      <dgm:prSet presAssocID="{654E0A8D-8559-48C0-BF9D-34FC5EE56DA0}" presName="child4group" presStyleCnt="0"/>
      <dgm:spPr/>
    </dgm:pt>
    <dgm:pt modelId="{4150D825-FC49-4888-AB39-76EDCCC283EE}" type="pres">
      <dgm:prSet presAssocID="{654E0A8D-8559-48C0-BF9D-34FC5EE56DA0}" presName="child4" presStyleLbl="bgAcc1" presStyleIdx="3" presStyleCnt="4" custScaleX="115966" custLinFactNeighborX="2456" custLinFactNeighborY="-880"/>
      <dgm:spPr/>
      <dgm:t>
        <a:bodyPr/>
        <a:lstStyle/>
        <a:p>
          <a:endParaRPr lang="ru-RU"/>
        </a:p>
      </dgm:t>
    </dgm:pt>
    <dgm:pt modelId="{62370211-8CE2-4CAC-B6FD-AD483A641413}" type="pres">
      <dgm:prSet presAssocID="{654E0A8D-8559-48C0-BF9D-34FC5EE56DA0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3B38DB-42E9-4BF3-AB18-A10977B54DAD}" type="pres">
      <dgm:prSet presAssocID="{654E0A8D-8559-48C0-BF9D-34FC5EE56DA0}" presName="childPlaceholder" presStyleCnt="0"/>
      <dgm:spPr/>
    </dgm:pt>
    <dgm:pt modelId="{E3946DB1-2A03-4764-9861-20EC050572ED}" type="pres">
      <dgm:prSet presAssocID="{654E0A8D-8559-48C0-BF9D-34FC5EE56DA0}" presName="circle" presStyleCnt="0"/>
      <dgm:spPr/>
    </dgm:pt>
    <dgm:pt modelId="{260F438C-F251-4BD2-8C4F-CD44B4479B72}" type="pres">
      <dgm:prSet presAssocID="{654E0A8D-8559-48C0-BF9D-34FC5EE56DA0}" presName="quadrant1" presStyleLbl="node1" presStyleIdx="0" presStyleCnt="4" custScaleX="999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C19586-2BBB-49DE-9554-057F2098D8AA}" type="pres">
      <dgm:prSet presAssocID="{654E0A8D-8559-48C0-BF9D-34FC5EE56DA0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75C692-3AD8-4ACF-BA59-71C91E388796}" type="pres">
      <dgm:prSet presAssocID="{654E0A8D-8559-48C0-BF9D-34FC5EE56DA0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06B3EC-4E76-447C-AAA6-C4C040DBF2CA}" type="pres">
      <dgm:prSet presAssocID="{654E0A8D-8559-48C0-BF9D-34FC5EE56DA0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2A738-ACBC-4E6D-BBC8-EA1F636920AE}" type="pres">
      <dgm:prSet presAssocID="{654E0A8D-8559-48C0-BF9D-34FC5EE56DA0}" presName="quadrantPlaceholder" presStyleCnt="0"/>
      <dgm:spPr/>
    </dgm:pt>
    <dgm:pt modelId="{7EB8B15E-6C6E-45DF-9B3F-858A76346A57}" type="pres">
      <dgm:prSet presAssocID="{654E0A8D-8559-48C0-BF9D-34FC5EE56DA0}" presName="center1" presStyleLbl="fgShp" presStyleIdx="0" presStyleCnt="2"/>
      <dgm:spPr/>
    </dgm:pt>
    <dgm:pt modelId="{CC1514AF-7EE0-48F3-AD90-6F3D1F501350}" type="pres">
      <dgm:prSet presAssocID="{654E0A8D-8559-48C0-BF9D-34FC5EE56DA0}" presName="center2" presStyleLbl="fgShp" presStyleIdx="1" presStyleCnt="2"/>
      <dgm:spPr/>
    </dgm:pt>
  </dgm:ptLst>
  <dgm:cxnLst>
    <dgm:cxn modelId="{C78DD9AE-BE1D-45EE-8A92-C0BA2653A63A}" type="presOf" srcId="{2ADD2AB0-388C-44AB-8314-5C5690C9EE7E}" destId="{5BC19586-2BBB-49DE-9554-057F2098D8AA}" srcOrd="0" destOrd="0" presId="urn:microsoft.com/office/officeart/2005/8/layout/cycle4#1"/>
    <dgm:cxn modelId="{778DBDFE-9040-4E73-BEFF-94CC7EE66B15}" srcId="{2ADD2AB0-388C-44AB-8314-5C5690C9EE7E}" destId="{DB505C88-89CF-4A0A-82B8-5CBEE7FA5840}" srcOrd="0" destOrd="0" parTransId="{E74285C4-4966-4858-96AE-34BAF9C63EC2}" sibTransId="{3AEB2C35-94A9-4A5B-94F2-904B262579A3}"/>
    <dgm:cxn modelId="{CF95809A-3489-4D67-B0EC-501FA79858B7}" srcId="{0E4DC961-811F-4512-898D-8C9E8F242DDE}" destId="{9D0F3F1D-E882-4DB1-9AD5-95C77A98E67E}" srcOrd="1" destOrd="0" parTransId="{CBAFD57C-0D70-415C-8205-8A55A846AAB1}" sibTransId="{69EB2A16-1BE9-4FF9-BC33-596964A307BA}"/>
    <dgm:cxn modelId="{2FDD035C-E91C-4499-BE8F-9BFD0AE1E38F}" type="presOf" srcId="{DB505C88-89CF-4A0A-82B8-5CBEE7FA5840}" destId="{2048512D-B67A-4B2E-AC9A-1684AEC7E51A}" srcOrd="0" destOrd="0" presId="urn:microsoft.com/office/officeart/2005/8/layout/cycle4#1"/>
    <dgm:cxn modelId="{8080321B-1DB0-4C12-83C0-433BA93996C4}" type="presOf" srcId="{68D1E163-8CB3-419D-9748-9458E05900D7}" destId="{8E3D92DC-36F4-4A01-90E5-1127E78D5196}" srcOrd="0" destOrd="1" presId="urn:microsoft.com/office/officeart/2005/8/layout/cycle4#1"/>
    <dgm:cxn modelId="{54FA1053-4325-4FF5-A7FB-9FA257E5E2A7}" srcId="{654E0A8D-8559-48C0-BF9D-34FC5EE56DA0}" destId="{6DA002FB-E418-4046-8516-58E67907D165}" srcOrd="3" destOrd="0" parTransId="{43AADA00-D94B-4315-AADE-5E28505EBAFB}" sibTransId="{A607B0D4-D9B1-42BA-B4E3-19857925BDF7}"/>
    <dgm:cxn modelId="{1E63410E-774E-4C71-93C9-1AAE3349D574}" srcId="{654E0A8D-8559-48C0-BF9D-34FC5EE56DA0}" destId="{C2966DF0-BDE6-48AD-8B96-8BB965628739}" srcOrd="0" destOrd="0" parTransId="{8DF7974E-2D81-4B86-BF6E-9A49ED04E33B}" sibTransId="{0C00CA14-BFA3-41B1-9CF1-7B9B41137B14}"/>
    <dgm:cxn modelId="{0A647A26-C8C1-4B17-BC2F-58BE7EBC4E27}" type="presOf" srcId="{111331B2-9F2D-4E31-91D0-22C8D6B36EA2}" destId="{CF76F0BB-B00B-472A-9730-89F3EF58ABE2}" srcOrd="1" destOrd="0" presId="urn:microsoft.com/office/officeart/2005/8/layout/cycle4#1"/>
    <dgm:cxn modelId="{9B146133-D780-404B-8FB4-74A2B7138700}" type="presOf" srcId="{F4BBEC17-2D86-4BA4-AC3E-9A6F2708ED54}" destId="{2048512D-B67A-4B2E-AC9A-1684AEC7E51A}" srcOrd="0" destOrd="3" presId="urn:microsoft.com/office/officeart/2005/8/layout/cycle4#1"/>
    <dgm:cxn modelId="{08D0BE16-81E0-4CD4-846F-87F5C8A3E3E2}" type="presOf" srcId="{35239182-8E37-44B8-9920-B0A26597EE4B}" destId="{7758BD78-0B82-430E-A238-4DFA6BBE20E8}" srcOrd="1" destOrd="0" presId="urn:microsoft.com/office/officeart/2005/8/layout/cycle4#1"/>
    <dgm:cxn modelId="{B07A1F11-E6DC-4287-BAD1-DAA6DAE5F1A9}" type="presOf" srcId="{C2966DF0-BDE6-48AD-8B96-8BB965628739}" destId="{260F438C-F251-4BD2-8C4F-CD44B4479B72}" srcOrd="0" destOrd="0" presId="urn:microsoft.com/office/officeart/2005/8/layout/cycle4#1"/>
    <dgm:cxn modelId="{9D97C8C4-6259-4683-8438-6E79D2D39194}" type="presOf" srcId="{DB505C88-89CF-4A0A-82B8-5CBEE7FA5840}" destId="{AA4B934A-08DA-4415-BD8A-E358FEC502FC}" srcOrd="1" destOrd="0" presId="urn:microsoft.com/office/officeart/2005/8/layout/cycle4#1"/>
    <dgm:cxn modelId="{0A373169-2D6E-46DF-8EBC-D214E71EEE4C}" type="presOf" srcId="{929592E6-2420-400A-93F2-18BE01E5E103}" destId="{4150D825-FC49-4888-AB39-76EDCCC283EE}" srcOrd="0" destOrd="0" presId="urn:microsoft.com/office/officeart/2005/8/layout/cycle4#1"/>
    <dgm:cxn modelId="{D20D2E44-1574-4A82-96A9-D432353E082A}" type="presOf" srcId="{0E4DC961-811F-4512-898D-8C9E8F242DDE}" destId="{C575C692-3AD8-4ACF-BA59-71C91E388796}" srcOrd="0" destOrd="0" presId="urn:microsoft.com/office/officeart/2005/8/layout/cycle4#1"/>
    <dgm:cxn modelId="{37954FC0-C378-4AEA-8B87-3271CCC881B8}" type="presOf" srcId="{9D0F3F1D-E882-4DB1-9AD5-95C77A98E67E}" destId="{5C55E1A4-F9EA-4BE7-B2FA-4E15E282A81B}" srcOrd="0" destOrd="1" presId="urn:microsoft.com/office/officeart/2005/8/layout/cycle4#1"/>
    <dgm:cxn modelId="{CB618D0F-9B34-479E-9F9D-D2721838E989}" type="presOf" srcId="{0900B442-C11A-4284-96EA-9B7930FA1FAC}" destId="{8E3D92DC-36F4-4A01-90E5-1127E78D5196}" srcOrd="0" destOrd="2" presId="urn:microsoft.com/office/officeart/2005/8/layout/cycle4#1"/>
    <dgm:cxn modelId="{649C5D05-D3EE-4AF4-9900-E85888A6CE3A}" type="presOf" srcId="{111331B2-9F2D-4E31-91D0-22C8D6B36EA2}" destId="{8E3D92DC-36F4-4A01-90E5-1127E78D5196}" srcOrd="0" destOrd="0" presId="urn:microsoft.com/office/officeart/2005/8/layout/cycle4#1"/>
    <dgm:cxn modelId="{962B3F40-F159-44FE-A7B1-F5F601FA1B80}" srcId="{2ADD2AB0-388C-44AB-8314-5C5690C9EE7E}" destId="{F4BBEC17-2D86-4BA4-AC3E-9A6F2708ED54}" srcOrd="3" destOrd="0" parTransId="{2D434D42-9FFE-435C-AD3D-9A48D3FD18F4}" sibTransId="{D2EE5D45-F0DB-4291-A1A9-7209F0B8657C}"/>
    <dgm:cxn modelId="{2631678F-B7EA-48E4-8764-D5D72FC1B618}" srcId="{C2966DF0-BDE6-48AD-8B96-8BB965628739}" destId="{68D1E163-8CB3-419D-9748-9458E05900D7}" srcOrd="1" destOrd="0" parTransId="{3D13B6DB-4EB4-4B77-AD68-9CB55AC9506D}" sibTransId="{C65E3A0D-2A7D-4B5D-9B5C-11AB7FA85C01}"/>
    <dgm:cxn modelId="{12486F0A-E2DB-4C0F-A816-973FA09BBE9F}" type="presOf" srcId="{68D1E163-8CB3-419D-9748-9458E05900D7}" destId="{CF76F0BB-B00B-472A-9730-89F3EF58ABE2}" srcOrd="1" destOrd="1" presId="urn:microsoft.com/office/officeart/2005/8/layout/cycle4#1"/>
    <dgm:cxn modelId="{CFFB8965-7A52-478C-89E6-8D9AEE0FE832}" srcId="{2ADD2AB0-388C-44AB-8314-5C5690C9EE7E}" destId="{C2F6DC3B-4A0A-4764-BB3D-DFB9A2E0C1AF}" srcOrd="1" destOrd="0" parTransId="{88AA0A48-B77F-4649-A3A5-CC47239B7815}" sibTransId="{FC51257C-D755-4894-A9D5-1C6A87C7F338}"/>
    <dgm:cxn modelId="{2BF47EAA-F9D8-46D3-AB00-829AE4DA6F93}" type="presOf" srcId="{654E0A8D-8559-48C0-BF9D-34FC5EE56DA0}" destId="{1D610ABA-2101-4017-8054-88C87E4F2832}" srcOrd="0" destOrd="0" presId="urn:microsoft.com/office/officeart/2005/8/layout/cycle4#1"/>
    <dgm:cxn modelId="{500C5390-27D4-4843-AF02-B1EB3F6E2895}" srcId="{C2966DF0-BDE6-48AD-8B96-8BB965628739}" destId="{E00093DD-0E13-46E2-8002-6D8DFA780506}" srcOrd="3" destOrd="0" parTransId="{6FA20381-4201-4D1B-8C4D-B1793FA49143}" sibTransId="{97D7E629-9274-4C3D-B249-640002C231EF}"/>
    <dgm:cxn modelId="{7905AB03-DFDB-4830-8973-6AF5C1ABE3D3}" type="presOf" srcId="{9D0F3F1D-E882-4DB1-9AD5-95C77A98E67E}" destId="{7758BD78-0B82-430E-A238-4DFA6BBE20E8}" srcOrd="1" destOrd="1" presId="urn:microsoft.com/office/officeart/2005/8/layout/cycle4#1"/>
    <dgm:cxn modelId="{C3E49FD8-D0E6-4647-9246-713ED409A160}" srcId="{6DA002FB-E418-4046-8516-58E67907D165}" destId="{517C2FD1-879E-43E7-A066-64F0214A9B4D}" srcOrd="1" destOrd="0" parTransId="{EF6A8BED-D1C9-4ADD-8B93-D3B35CA3F19A}" sibTransId="{ADA2B9CA-8B35-4529-8C06-F6077ED0016A}"/>
    <dgm:cxn modelId="{2E5D1826-7280-4004-91FC-CF15721D5874}" srcId="{2ADD2AB0-388C-44AB-8314-5C5690C9EE7E}" destId="{AA69B05A-6118-4E23-BE26-1F8F323C8EC4}" srcOrd="2" destOrd="0" parTransId="{2A5F7E35-2EA4-44C1-888D-7D17A143C6DD}" sibTransId="{E9E1445B-E5EB-4100-B6E9-D93E2FDF0CA7}"/>
    <dgm:cxn modelId="{2C6938A2-936C-401D-8850-20B1A6F2D271}" type="presOf" srcId="{AA69B05A-6118-4E23-BE26-1F8F323C8EC4}" destId="{AA4B934A-08DA-4415-BD8A-E358FEC502FC}" srcOrd="1" destOrd="2" presId="urn:microsoft.com/office/officeart/2005/8/layout/cycle4#1"/>
    <dgm:cxn modelId="{7223EE8C-F683-41B5-8A0C-E53EEB2E3ED6}" type="presOf" srcId="{929592E6-2420-400A-93F2-18BE01E5E103}" destId="{62370211-8CE2-4CAC-B6FD-AD483A641413}" srcOrd="1" destOrd="0" presId="urn:microsoft.com/office/officeart/2005/8/layout/cycle4#1"/>
    <dgm:cxn modelId="{46587387-3C6D-41EF-A81D-ECBC2C35D4A5}" srcId="{C2966DF0-BDE6-48AD-8B96-8BB965628739}" destId="{111331B2-9F2D-4E31-91D0-22C8D6B36EA2}" srcOrd="0" destOrd="0" parTransId="{1295C3CE-738C-4C88-BC79-D8B69A6044F9}" sibTransId="{AFEEE745-29C4-4A2B-8F46-8548A81BCC72}"/>
    <dgm:cxn modelId="{380D6A2C-E162-4482-AD8A-B737F1015E91}" type="presOf" srcId="{E711A805-CFD1-4327-93E4-F6C6798EA9F5}" destId="{5C55E1A4-F9EA-4BE7-B2FA-4E15E282A81B}" srcOrd="0" destOrd="2" presId="urn:microsoft.com/office/officeart/2005/8/layout/cycle4#1"/>
    <dgm:cxn modelId="{0E8687BB-EE1F-46DE-97C2-BE190329F543}" type="presOf" srcId="{16B76B74-0090-4B6E-B088-2F542C833A9D}" destId="{2048512D-B67A-4B2E-AC9A-1684AEC7E51A}" srcOrd="0" destOrd="4" presId="urn:microsoft.com/office/officeart/2005/8/layout/cycle4#1"/>
    <dgm:cxn modelId="{46FC64B2-C3D2-4F30-A109-1111AAAC0FF5}" type="presOf" srcId="{E00093DD-0E13-46E2-8002-6D8DFA780506}" destId="{8E3D92DC-36F4-4A01-90E5-1127E78D5196}" srcOrd="0" destOrd="3" presId="urn:microsoft.com/office/officeart/2005/8/layout/cycle4#1"/>
    <dgm:cxn modelId="{3FFC6D1C-7E87-4593-A49A-6ECA9EFB0A9B}" type="presOf" srcId="{AA69B05A-6118-4E23-BE26-1F8F323C8EC4}" destId="{2048512D-B67A-4B2E-AC9A-1684AEC7E51A}" srcOrd="0" destOrd="2" presId="urn:microsoft.com/office/officeart/2005/8/layout/cycle4#1"/>
    <dgm:cxn modelId="{372A10BA-793B-441D-91EB-635A2F40CD56}" srcId="{6DA002FB-E418-4046-8516-58E67907D165}" destId="{929592E6-2420-400A-93F2-18BE01E5E103}" srcOrd="0" destOrd="0" parTransId="{975220AE-CB88-4D76-B9EA-10D868A02DBA}" sibTransId="{F5E4499E-C322-42B3-BB7A-3C6954A0E3BB}"/>
    <dgm:cxn modelId="{4778E126-6790-4198-9F9F-C342193758C5}" srcId="{2ADD2AB0-388C-44AB-8314-5C5690C9EE7E}" destId="{16B76B74-0090-4B6E-B088-2F542C833A9D}" srcOrd="4" destOrd="0" parTransId="{503453DD-D3D5-4902-B58C-580446F794C2}" sibTransId="{287FCC0D-E5A1-4C1B-93A4-659A670721B6}"/>
    <dgm:cxn modelId="{E92A6430-3B49-4341-B7CE-4452E0EA8D70}" type="presOf" srcId="{E00093DD-0E13-46E2-8002-6D8DFA780506}" destId="{CF76F0BB-B00B-472A-9730-89F3EF58ABE2}" srcOrd="1" destOrd="3" presId="urn:microsoft.com/office/officeart/2005/8/layout/cycle4#1"/>
    <dgm:cxn modelId="{897D7113-7EC6-40E4-8C56-4099BF2AECE0}" type="presOf" srcId="{517C2FD1-879E-43E7-A066-64F0214A9B4D}" destId="{62370211-8CE2-4CAC-B6FD-AD483A641413}" srcOrd="1" destOrd="1" presId="urn:microsoft.com/office/officeart/2005/8/layout/cycle4#1"/>
    <dgm:cxn modelId="{2D15F1FD-5E8C-44A8-AA36-110D15E78716}" type="presOf" srcId="{16B76B74-0090-4B6E-B088-2F542C833A9D}" destId="{AA4B934A-08DA-4415-BD8A-E358FEC502FC}" srcOrd="1" destOrd="4" presId="urn:microsoft.com/office/officeart/2005/8/layout/cycle4#1"/>
    <dgm:cxn modelId="{327B40AF-1190-4354-9C36-B45B91F8538F}" type="presOf" srcId="{0900B442-C11A-4284-96EA-9B7930FA1FAC}" destId="{CF76F0BB-B00B-472A-9730-89F3EF58ABE2}" srcOrd="1" destOrd="2" presId="urn:microsoft.com/office/officeart/2005/8/layout/cycle4#1"/>
    <dgm:cxn modelId="{9C556043-1573-432D-BEB3-C8F3D79E7596}" srcId="{654E0A8D-8559-48C0-BF9D-34FC5EE56DA0}" destId="{0E4DC961-811F-4512-898D-8C9E8F242DDE}" srcOrd="2" destOrd="0" parTransId="{0A979DA4-ACEE-48CC-9999-E361FE077A9B}" sibTransId="{8A8CFFBF-919F-4B30-A60D-35CC475B6649}"/>
    <dgm:cxn modelId="{B4BB777E-BE3D-4E40-961E-961280E1F878}" type="presOf" srcId="{E711A805-CFD1-4327-93E4-F6C6798EA9F5}" destId="{7758BD78-0B82-430E-A238-4DFA6BBE20E8}" srcOrd="1" destOrd="2" presId="urn:microsoft.com/office/officeart/2005/8/layout/cycle4#1"/>
    <dgm:cxn modelId="{EC5C55AA-B420-471A-8395-CF6902569073}" type="presOf" srcId="{C2F6DC3B-4A0A-4764-BB3D-DFB9A2E0C1AF}" destId="{2048512D-B67A-4B2E-AC9A-1684AEC7E51A}" srcOrd="0" destOrd="1" presId="urn:microsoft.com/office/officeart/2005/8/layout/cycle4#1"/>
    <dgm:cxn modelId="{F1ECE375-363D-432E-9B82-57FA878012F1}" srcId="{C2966DF0-BDE6-48AD-8B96-8BB965628739}" destId="{0900B442-C11A-4284-96EA-9B7930FA1FAC}" srcOrd="2" destOrd="0" parTransId="{DA188046-4E89-410C-90B6-057E76D50855}" sibTransId="{8BD15C9E-3BE3-44C2-9CDA-552ABCF422CF}"/>
    <dgm:cxn modelId="{5FFE86A6-35A2-4597-9428-78A14C2DF791}" srcId="{0E4DC961-811F-4512-898D-8C9E8F242DDE}" destId="{35239182-8E37-44B8-9920-B0A26597EE4B}" srcOrd="0" destOrd="0" parTransId="{DA3A5E06-EFDA-4E4A-BE1C-08A331042811}" sibTransId="{FD3F7858-859F-4FA2-9983-A7E85BFA54A7}"/>
    <dgm:cxn modelId="{94FEACE8-671F-41DB-B8D5-DD3A7DF82DC2}" type="presOf" srcId="{35239182-8E37-44B8-9920-B0A26597EE4B}" destId="{5C55E1A4-F9EA-4BE7-B2FA-4E15E282A81B}" srcOrd="0" destOrd="0" presId="urn:microsoft.com/office/officeart/2005/8/layout/cycle4#1"/>
    <dgm:cxn modelId="{C940A487-DE02-46CD-80B6-ABA6E8C983DC}" type="presOf" srcId="{517C2FD1-879E-43E7-A066-64F0214A9B4D}" destId="{4150D825-FC49-4888-AB39-76EDCCC283EE}" srcOrd="0" destOrd="1" presId="urn:microsoft.com/office/officeart/2005/8/layout/cycle4#1"/>
    <dgm:cxn modelId="{FD3D836C-035C-4B38-B6B1-B92BD8CD5308}" srcId="{0E4DC961-811F-4512-898D-8C9E8F242DDE}" destId="{E711A805-CFD1-4327-93E4-F6C6798EA9F5}" srcOrd="2" destOrd="0" parTransId="{6B8AD0BB-24F9-47DE-9DC7-B158BE763E36}" sibTransId="{8E88A882-1931-4ADD-82F4-FC4798AB8A24}"/>
    <dgm:cxn modelId="{71B1E128-FC04-4993-8F47-501304966524}" type="presOf" srcId="{C2F6DC3B-4A0A-4764-BB3D-DFB9A2E0C1AF}" destId="{AA4B934A-08DA-4415-BD8A-E358FEC502FC}" srcOrd="1" destOrd="1" presId="urn:microsoft.com/office/officeart/2005/8/layout/cycle4#1"/>
    <dgm:cxn modelId="{AF83FE55-E3E1-4BD0-9DE7-E367F968BB19}" srcId="{654E0A8D-8559-48C0-BF9D-34FC5EE56DA0}" destId="{2ADD2AB0-388C-44AB-8314-5C5690C9EE7E}" srcOrd="1" destOrd="0" parTransId="{F1C5E57C-DC68-4DB6-A24A-5EB3277F4D33}" sibTransId="{46C24142-64B9-4C34-870A-2E76B38EAFFF}"/>
    <dgm:cxn modelId="{F398D79F-20B1-4703-BEB1-1DB89BCA498F}" type="presOf" srcId="{F4BBEC17-2D86-4BA4-AC3E-9A6F2708ED54}" destId="{AA4B934A-08DA-4415-BD8A-E358FEC502FC}" srcOrd="1" destOrd="3" presId="urn:microsoft.com/office/officeart/2005/8/layout/cycle4#1"/>
    <dgm:cxn modelId="{44927D67-88B0-42F4-A28A-90F22582B8AB}" type="presOf" srcId="{6DA002FB-E418-4046-8516-58E67907D165}" destId="{1006B3EC-4E76-447C-AAA6-C4C040DBF2CA}" srcOrd="0" destOrd="0" presId="urn:microsoft.com/office/officeart/2005/8/layout/cycle4#1"/>
    <dgm:cxn modelId="{B65892B4-0D5E-497E-AFBB-525D12E6DAB1}" type="presParOf" srcId="{1D610ABA-2101-4017-8054-88C87E4F2832}" destId="{680CB5ED-9784-4566-B7A6-EF5479099875}" srcOrd="0" destOrd="0" presId="urn:microsoft.com/office/officeart/2005/8/layout/cycle4#1"/>
    <dgm:cxn modelId="{162D9CB2-E408-49C9-98D5-B51A26E6F872}" type="presParOf" srcId="{680CB5ED-9784-4566-B7A6-EF5479099875}" destId="{33288481-23AD-48E4-BF50-0E20178D2E57}" srcOrd="0" destOrd="0" presId="urn:microsoft.com/office/officeart/2005/8/layout/cycle4#1"/>
    <dgm:cxn modelId="{28272E15-F884-4639-B83A-50278AED6613}" type="presParOf" srcId="{33288481-23AD-48E4-BF50-0E20178D2E57}" destId="{8E3D92DC-36F4-4A01-90E5-1127E78D5196}" srcOrd="0" destOrd="0" presId="urn:microsoft.com/office/officeart/2005/8/layout/cycle4#1"/>
    <dgm:cxn modelId="{12BEC11E-21A8-4728-9924-393CC20A38E9}" type="presParOf" srcId="{33288481-23AD-48E4-BF50-0E20178D2E57}" destId="{CF76F0BB-B00B-472A-9730-89F3EF58ABE2}" srcOrd="1" destOrd="0" presId="urn:microsoft.com/office/officeart/2005/8/layout/cycle4#1"/>
    <dgm:cxn modelId="{EAD7A180-F1FE-4CA8-8F93-C46BEDDB35F2}" type="presParOf" srcId="{680CB5ED-9784-4566-B7A6-EF5479099875}" destId="{89398177-2E42-48A0-AC3D-A5D1B49B5D15}" srcOrd="1" destOrd="0" presId="urn:microsoft.com/office/officeart/2005/8/layout/cycle4#1"/>
    <dgm:cxn modelId="{7806793F-731F-4157-90B6-7D9A4EA7B84D}" type="presParOf" srcId="{89398177-2E42-48A0-AC3D-A5D1B49B5D15}" destId="{2048512D-B67A-4B2E-AC9A-1684AEC7E51A}" srcOrd="0" destOrd="0" presId="urn:microsoft.com/office/officeart/2005/8/layout/cycle4#1"/>
    <dgm:cxn modelId="{0CB18AC5-BA56-43F0-93C9-2FB6EECE0E55}" type="presParOf" srcId="{89398177-2E42-48A0-AC3D-A5D1B49B5D15}" destId="{AA4B934A-08DA-4415-BD8A-E358FEC502FC}" srcOrd="1" destOrd="0" presId="urn:microsoft.com/office/officeart/2005/8/layout/cycle4#1"/>
    <dgm:cxn modelId="{B508C949-0F2A-41EE-87F1-36211D2ECFFF}" type="presParOf" srcId="{680CB5ED-9784-4566-B7A6-EF5479099875}" destId="{D74940D0-90F7-4780-B8DC-68907A00C23D}" srcOrd="2" destOrd="0" presId="urn:microsoft.com/office/officeart/2005/8/layout/cycle4#1"/>
    <dgm:cxn modelId="{68289ABB-4787-4108-AD42-6803749C3FD0}" type="presParOf" srcId="{D74940D0-90F7-4780-B8DC-68907A00C23D}" destId="{5C55E1A4-F9EA-4BE7-B2FA-4E15E282A81B}" srcOrd="0" destOrd="0" presId="urn:microsoft.com/office/officeart/2005/8/layout/cycle4#1"/>
    <dgm:cxn modelId="{DFEC143C-BE87-44C6-8685-B407600D0A3A}" type="presParOf" srcId="{D74940D0-90F7-4780-B8DC-68907A00C23D}" destId="{7758BD78-0B82-430E-A238-4DFA6BBE20E8}" srcOrd="1" destOrd="0" presId="urn:microsoft.com/office/officeart/2005/8/layout/cycle4#1"/>
    <dgm:cxn modelId="{7314A280-DEBD-41DF-A57E-35DD26C78B1E}" type="presParOf" srcId="{680CB5ED-9784-4566-B7A6-EF5479099875}" destId="{9C682D02-1F34-4BDF-9838-CF9AE9B981AE}" srcOrd="3" destOrd="0" presId="urn:microsoft.com/office/officeart/2005/8/layout/cycle4#1"/>
    <dgm:cxn modelId="{32DC6588-4DBC-412E-BB34-2806701480C8}" type="presParOf" srcId="{9C682D02-1F34-4BDF-9838-CF9AE9B981AE}" destId="{4150D825-FC49-4888-AB39-76EDCCC283EE}" srcOrd="0" destOrd="0" presId="urn:microsoft.com/office/officeart/2005/8/layout/cycle4#1"/>
    <dgm:cxn modelId="{FDEE8BD5-7D57-4EC5-9DC5-08BB4C7955E8}" type="presParOf" srcId="{9C682D02-1F34-4BDF-9838-CF9AE9B981AE}" destId="{62370211-8CE2-4CAC-B6FD-AD483A641413}" srcOrd="1" destOrd="0" presId="urn:microsoft.com/office/officeart/2005/8/layout/cycle4#1"/>
    <dgm:cxn modelId="{64219AA9-08AE-4580-8408-EBFE2149B3D1}" type="presParOf" srcId="{680CB5ED-9784-4566-B7A6-EF5479099875}" destId="{F83B38DB-42E9-4BF3-AB18-A10977B54DAD}" srcOrd="4" destOrd="0" presId="urn:microsoft.com/office/officeart/2005/8/layout/cycle4#1"/>
    <dgm:cxn modelId="{B74BE59D-79C6-4E07-A657-7A9785E03DA2}" type="presParOf" srcId="{1D610ABA-2101-4017-8054-88C87E4F2832}" destId="{E3946DB1-2A03-4764-9861-20EC050572ED}" srcOrd="1" destOrd="0" presId="urn:microsoft.com/office/officeart/2005/8/layout/cycle4#1"/>
    <dgm:cxn modelId="{4317C014-AAF4-4C38-BA45-64E7A288F88E}" type="presParOf" srcId="{E3946DB1-2A03-4764-9861-20EC050572ED}" destId="{260F438C-F251-4BD2-8C4F-CD44B4479B72}" srcOrd="0" destOrd="0" presId="urn:microsoft.com/office/officeart/2005/8/layout/cycle4#1"/>
    <dgm:cxn modelId="{16A3C24E-ED68-4502-BA7A-10FF06FE5287}" type="presParOf" srcId="{E3946DB1-2A03-4764-9861-20EC050572ED}" destId="{5BC19586-2BBB-49DE-9554-057F2098D8AA}" srcOrd="1" destOrd="0" presId="urn:microsoft.com/office/officeart/2005/8/layout/cycle4#1"/>
    <dgm:cxn modelId="{4D615B86-F559-424B-A5B3-D404461E723F}" type="presParOf" srcId="{E3946DB1-2A03-4764-9861-20EC050572ED}" destId="{C575C692-3AD8-4ACF-BA59-71C91E388796}" srcOrd="2" destOrd="0" presId="urn:microsoft.com/office/officeart/2005/8/layout/cycle4#1"/>
    <dgm:cxn modelId="{ECDA8BF8-5698-45A7-8C31-4B3039C953D3}" type="presParOf" srcId="{E3946DB1-2A03-4764-9861-20EC050572ED}" destId="{1006B3EC-4E76-447C-AAA6-C4C040DBF2CA}" srcOrd="3" destOrd="0" presId="urn:microsoft.com/office/officeart/2005/8/layout/cycle4#1"/>
    <dgm:cxn modelId="{8286CFAA-BF40-4D44-9EBE-7064E354B613}" type="presParOf" srcId="{E3946DB1-2A03-4764-9861-20EC050572ED}" destId="{50D2A738-ACBC-4E6D-BBC8-EA1F636920AE}" srcOrd="4" destOrd="0" presId="urn:microsoft.com/office/officeart/2005/8/layout/cycle4#1"/>
    <dgm:cxn modelId="{389A9131-6D13-493F-AF93-B64CE241637B}" type="presParOf" srcId="{1D610ABA-2101-4017-8054-88C87E4F2832}" destId="{7EB8B15E-6C6E-45DF-9B3F-858A76346A57}" srcOrd="2" destOrd="0" presId="urn:microsoft.com/office/officeart/2005/8/layout/cycle4#1"/>
    <dgm:cxn modelId="{78AFB426-AC34-4126-942A-9D68F9BDC642}" type="presParOf" srcId="{1D610ABA-2101-4017-8054-88C87E4F2832}" destId="{CC1514AF-7EE0-48F3-AD90-6F3D1F501350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5997BB-BF7E-46F2-9783-930991F8622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298AF5-2C96-4E58-AD8C-FF79C788E545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rgbClr val="00B050"/>
          </a:solidFill>
        </a:ln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Формирование нравственного поведения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FFDF287-8891-4555-BC7C-09E5822ECD66}" type="parTrans" cxnId="{CA3D2662-8A2B-4D44-A27B-5907D51FF5A4}">
      <dgm:prSet/>
      <dgm:spPr/>
      <dgm:t>
        <a:bodyPr/>
        <a:lstStyle/>
        <a:p>
          <a:endParaRPr lang="ru-RU"/>
        </a:p>
      </dgm:t>
    </dgm:pt>
    <dgm:pt modelId="{65B23ADE-DF15-4760-BE6F-D126C68A2B6B}" type="sibTrans" cxnId="{CA3D2662-8A2B-4D44-A27B-5907D51FF5A4}">
      <dgm:prSet/>
      <dgm:spPr/>
      <dgm:t>
        <a:bodyPr/>
        <a:lstStyle/>
        <a:p>
          <a:endParaRPr lang="ru-RU"/>
        </a:p>
      </dgm:t>
    </dgm:pt>
    <dgm:pt modelId="{2D2E1A7D-5C20-4617-9FB8-B188CF32109C}">
      <dgm:prSet phldrT="[Текст]" custT="1"/>
      <dgm:spPr>
        <a:solidFill>
          <a:srgbClr val="FFFF99">
            <a:alpha val="90000"/>
          </a:srgbClr>
        </a:solidFill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Упражнения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00BA808-D746-4AE6-A0E0-FDB53597A189}" type="parTrans" cxnId="{E825D0F9-31F3-4FEE-ACB9-5FB83BFD40D5}">
      <dgm:prSet/>
      <dgm:spPr/>
      <dgm:t>
        <a:bodyPr/>
        <a:lstStyle/>
        <a:p>
          <a:endParaRPr lang="ru-RU"/>
        </a:p>
      </dgm:t>
    </dgm:pt>
    <dgm:pt modelId="{DFF158F3-B73D-455F-AC72-B13F885D6C2B}" type="sibTrans" cxnId="{E825D0F9-31F3-4FEE-ACB9-5FB83BFD40D5}">
      <dgm:prSet/>
      <dgm:spPr/>
      <dgm:t>
        <a:bodyPr/>
        <a:lstStyle/>
        <a:p>
          <a:endParaRPr lang="ru-RU"/>
        </a:p>
      </dgm:t>
    </dgm:pt>
    <dgm:pt modelId="{AA28DB69-EE59-431F-9A5B-591DD7281BA3}">
      <dgm:prSet phldrT="[Текст]" custT="1"/>
      <dgm:spPr>
        <a:solidFill>
          <a:srgbClr val="FFFF99">
            <a:alpha val="90000"/>
          </a:srgbClr>
        </a:solidFill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Воспитывающие ситуации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B4BAABDB-CED1-4505-8D5F-DA04D928B493}" type="parTrans" cxnId="{3C540D86-0912-4D16-9C7B-CC8E16FC543B}">
      <dgm:prSet/>
      <dgm:spPr/>
      <dgm:t>
        <a:bodyPr/>
        <a:lstStyle/>
        <a:p>
          <a:endParaRPr lang="ru-RU"/>
        </a:p>
      </dgm:t>
    </dgm:pt>
    <dgm:pt modelId="{41D4FB8E-009D-46C9-ABEA-8EBDA52E63FA}" type="sibTrans" cxnId="{3C540D86-0912-4D16-9C7B-CC8E16FC543B}">
      <dgm:prSet/>
      <dgm:spPr/>
      <dgm:t>
        <a:bodyPr/>
        <a:lstStyle/>
        <a:p>
          <a:endParaRPr lang="ru-RU"/>
        </a:p>
      </dgm:t>
    </dgm:pt>
    <dgm:pt modelId="{F03ADF05-70C7-42B7-A6AC-D36F97DBE9D3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Формирование нравственного сознания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35BE057-0B8E-459A-8673-6B03DDB420B0}" type="parTrans" cxnId="{BBBB622A-F43F-46B0-9B6B-10A0F162843A}">
      <dgm:prSet/>
      <dgm:spPr/>
      <dgm:t>
        <a:bodyPr/>
        <a:lstStyle/>
        <a:p>
          <a:endParaRPr lang="ru-RU"/>
        </a:p>
      </dgm:t>
    </dgm:pt>
    <dgm:pt modelId="{9ECAF9B8-AFE5-4085-85E6-C3D6AA06CE37}" type="sibTrans" cxnId="{BBBB622A-F43F-46B0-9B6B-10A0F162843A}">
      <dgm:prSet/>
      <dgm:spPr/>
      <dgm:t>
        <a:bodyPr/>
        <a:lstStyle/>
        <a:p>
          <a:endParaRPr lang="ru-RU"/>
        </a:p>
      </dgm:t>
    </dgm:pt>
    <dgm:pt modelId="{B0E05E23-C7E0-4399-9EF0-2FA4F4EF7DBA}">
      <dgm:prSet phldrT="[Текст]" custT="1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rgbClr val="00B0F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Объяснение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02C1723-C919-4479-8729-3C61EF46A00E}" type="parTrans" cxnId="{F6EEE2A8-6C7C-46D1-BBD4-B3A4875F885E}">
      <dgm:prSet/>
      <dgm:spPr/>
      <dgm:t>
        <a:bodyPr/>
        <a:lstStyle/>
        <a:p>
          <a:endParaRPr lang="ru-RU"/>
        </a:p>
      </dgm:t>
    </dgm:pt>
    <dgm:pt modelId="{8CAE2BBA-06AC-4FDA-8977-CFF1B0C81C78}" type="sibTrans" cxnId="{F6EEE2A8-6C7C-46D1-BBD4-B3A4875F885E}">
      <dgm:prSet/>
      <dgm:spPr/>
      <dgm:t>
        <a:bodyPr/>
        <a:lstStyle/>
        <a:p>
          <a:endParaRPr lang="ru-RU"/>
        </a:p>
      </dgm:t>
    </dgm:pt>
    <dgm:pt modelId="{7990B88A-3D6A-4FB2-8D69-D36D78EFDFF2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>
          <a:solidFill>
            <a:srgbClr val="00B050"/>
          </a:solidFill>
        </a:ln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Методы стимулирования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31F9C44-1622-4872-8397-32D1EB32B03B}" type="parTrans" cxnId="{B1F0B5F4-4D5B-4325-80CB-D9D8D6A163B8}">
      <dgm:prSet/>
      <dgm:spPr/>
      <dgm:t>
        <a:bodyPr/>
        <a:lstStyle/>
        <a:p>
          <a:endParaRPr lang="ru-RU"/>
        </a:p>
      </dgm:t>
    </dgm:pt>
    <dgm:pt modelId="{9EE3DC76-CE51-4577-9DA3-63108F73B681}" type="sibTrans" cxnId="{B1F0B5F4-4D5B-4325-80CB-D9D8D6A163B8}">
      <dgm:prSet/>
      <dgm:spPr/>
      <dgm:t>
        <a:bodyPr/>
        <a:lstStyle/>
        <a:p>
          <a:endParaRPr lang="ru-RU"/>
        </a:p>
      </dgm:t>
    </dgm:pt>
    <dgm:pt modelId="{1200EC0E-580D-4324-84E8-6769E18128FB}">
      <dgm:prSet phldrT="[Текст]" custT="1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accent5">
              <a:lumMod val="75000"/>
              <a:alpha val="90000"/>
            </a:scheme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Поощрение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A643ED1-45E8-4A6C-B0FF-6A0CAA8764EC}" type="parTrans" cxnId="{D6AC0757-2EA0-451B-8162-52E32CF4910B}">
      <dgm:prSet/>
      <dgm:spPr/>
      <dgm:t>
        <a:bodyPr/>
        <a:lstStyle/>
        <a:p>
          <a:endParaRPr lang="ru-RU"/>
        </a:p>
      </dgm:t>
    </dgm:pt>
    <dgm:pt modelId="{B6EB5C54-787C-42FD-9038-856E748A9BBB}" type="sibTrans" cxnId="{D6AC0757-2EA0-451B-8162-52E32CF4910B}">
      <dgm:prSet/>
      <dgm:spPr/>
      <dgm:t>
        <a:bodyPr/>
        <a:lstStyle/>
        <a:p>
          <a:endParaRPr lang="ru-RU"/>
        </a:p>
      </dgm:t>
    </dgm:pt>
    <dgm:pt modelId="{E3582F63-B7BC-483B-8844-B37384B9F84C}">
      <dgm:prSet phldrT="[Текст]" custT="1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accent5">
              <a:lumMod val="75000"/>
              <a:alpha val="90000"/>
            </a:scheme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Награждение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1C2F723-C0E1-4726-8CFE-00509EBF115A}" type="parTrans" cxnId="{2DD3350B-BFBC-4D18-9D1E-9D08B20B2D86}">
      <dgm:prSet/>
      <dgm:spPr/>
      <dgm:t>
        <a:bodyPr/>
        <a:lstStyle/>
        <a:p>
          <a:endParaRPr lang="ru-RU"/>
        </a:p>
      </dgm:t>
    </dgm:pt>
    <dgm:pt modelId="{62678AFE-A1DD-4175-99FA-C66B4DE5F4BD}" type="sibTrans" cxnId="{2DD3350B-BFBC-4D18-9D1E-9D08B20B2D86}">
      <dgm:prSet/>
      <dgm:spPr/>
      <dgm:t>
        <a:bodyPr/>
        <a:lstStyle/>
        <a:p>
          <a:endParaRPr lang="ru-RU"/>
        </a:p>
      </dgm:t>
    </dgm:pt>
    <dgm:pt modelId="{50E2E104-538A-49B8-A321-F23EEBF97437}">
      <dgm:prSet phldrT="[Текст]" custT="1"/>
      <dgm:spPr>
        <a:solidFill>
          <a:srgbClr val="FFFF99">
            <a:alpha val="90000"/>
          </a:srgbClr>
        </a:solidFill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Поручения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2E92492-1CC7-4F9A-8F20-06107D7D9147}" type="parTrans" cxnId="{28741CCF-7897-4E97-AC87-E2D41C4EE35C}">
      <dgm:prSet/>
      <dgm:spPr/>
      <dgm:t>
        <a:bodyPr/>
        <a:lstStyle/>
        <a:p>
          <a:endParaRPr lang="ru-RU"/>
        </a:p>
      </dgm:t>
    </dgm:pt>
    <dgm:pt modelId="{33D66EE2-7D22-4E5D-A597-56C611C093C6}" type="sibTrans" cxnId="{28741CCF-7897-4E97-AC87-E2D41C4EE35C}">
      <dgm:prSet/>
      <dgm:spPr/>
      <dgm:t>
        <a:bodyPr/>
        <a:lstStyle/>
        <a:p>
          <a:endParaRPr lang="ru-RU"/>
        </a:p>
      </dgm:t>
    </dgm:pt>
    <dgm:pt modelId="{32A0D980-7FEE-426E-A940-0E0CEC5E839D}">
      <dgm:prSet phldrT="[Текст]" custT="1"/>
      <dgm:spPr>
        <a:solidFill>
          <a:srgbClr val="FFFF99">
            <a:alpha val="90000"/>
          </a:srgbClr>
        </a:solidFill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Требование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4BA77D0-20D6-48EB-B8CD-8A86FEED05F6}" type="parTrans" cxnId="{555DBDBB-F543-4D36-AB22-E2C99000B0C4}">
      <dgm:prSet/>
      <dgm:spPr/>
      <dgm:t>
        <a:bodyPr/>
        <a:lstStyle/>
        <a:p>
          <a:endParaRPr lang="ru-RU"/>
        </a:p>
      </dgm:t>
    </dgm:pt>
    <dgm:pt modelId="{4DE1DB05-60D9-4A02-9C2B-93D2D988CC8C}" type="sibTrans" cxnId="{555DBDBB-F543-4D36-AB22-E2C99000B0C4}">
      <dgm:prSet/>
      <dgm:spPr/>
      <dgm:t>
        <a:bodyPr/>
        <a:lstStyle/>
        <a:p>
          <a:endParaRPr lang="ru-RU"/>
        </a:p>
      </dgm:t>
    </dgm:pt>
    <dgm:pt modelId="{4A287398-DA52-46C2-9E1C-27253A967E71}">
      <dgm:prSet phldrT="[Текст]" custT="1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rgbClr val="00B0F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Внушение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E780732-8477-4B94-9F22-222A2C2A88AC}" type="sibTrans" cxnId="{2909797F-AE45-46E6-906A-07CBDA2470C7}">
      <dgm:prSet/>
      <dgm:spPr/>
      <dgm:t>
        <a:bodyPr/>
        <a:lstStyle/>
        <a:p>
          <a:endParaRPr lang="ru-RU"/>
        </a:p>
      </dgm:t>
    </dgm:pt>
    <dgm:pt modelId="{AD6B7F55-B908-47C6-9931-8FEF361ED5C1}" type="parTrans" cxnId="{2909797F-AE45-46E6-906A-07CBDA2470C7}">
      <dgm:prSet/>
      <dgm:spPr/>
      <dgm:t>
        <a:bodyPr/>
        <a:lstStyle/>
        <a:p>
          <a:endParaRPr lang="ru-RU"/>
        </a:p>
      </dgm:t>
    </dgm:pt>
    <dgm:pt modelId="{2B79DA68-5A1F-400D-AED5-DFF6F11A1CE4}">
      <dgm:prSet phldrT="[Текст]" custT="1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rgbClr val="00B0F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Просьба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793D3C-DC02-466D-BA73-3655305167DF}" type="parTrans" cxnId="{51D7525F-8CFA-49EE-8C25-301F0771CB45}">
      <dgm:prSet/>
      <dgm:spPr/>
      <dgm:t>
        <a:bodyPr/>
        <a:lstStyle/>
        <a:p>
          <a:endParaRPr lang="ru-RU"/>
        </a:p>
      </dgm:t>
    </dgm:pt>
    <dgm:pt modelId="{5E83D851-20D2-4344-A41D-1DE3C272980C}" type="sibTrans" cxnId="{51D7525F-8CFA-49EE-8C25-301F0771CB45}">
      <dgm:prSet/>
      <dgm:spPr/>
      <dgm:t>
        <a:bodyPr/>
        <a:lstStyle/>
        <a:p>
          <a:endParaRPr lang="ru-RU"/>
        </a:p>
      </dgm:t>
    </dgm:pt>
    <dgm:pt modelId="{6B322354-8B58-4DBC-9509-8366B4D5ED27}">
      <dgm:prSet phldrT="[Текст]" custT="1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rgbClr val="00B0F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Этическая беседа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13E1706-9CE4-4525-A85E-DD2F7956F7C1}" type="parTrans" cxnId="{477055CA-19BB-4A59-B015-B2FBA23A6F4A}">
      <dgm:prSet/>
      <dgm:spPr/>
      <dgm:t>
        <a:bodyPr/>
        <a:lstStyle/>
        <a:p>
          <a:endParaRPr lang="ru-RU"/>
        </a:p>
      </dgm:t>
    </dgm:pt>
    <dgm:pt modelId="{EB9B402A-15B8-4991-8D7D-05CA950DC617}" type="sibTrans" cxnId="{477055CA-19BB-4A59-B015-B2FBA23A6F4A}">
      <dgm:prSet/>
      <dgm:spPr/>
      <dgm:t>
        <a:bodyPr/>
        <a:lstStyle/>
        <a:p>
          <a:endParaRPr lang="ru-RU"/>
        </a:p>
      </dgm:t>
    </dgm:pt>
    <dgm:pt modelId="{892AC195-2780-42DE-B061-E030181EFF69}">
      <dgm:prSet phldrT="[Текст]" custT="1"/>
      <dgm:spPr>
        <a:solidFill>
          <a:schemeClr val="accent2">
            <a:lumMod val="40000"/>
            <a:lumOff val="60000"/>
            <a:alpha val="90000"/>
          </a:schemeClr>
        </a:solidFill>
        <a:ln>
          <a:solidFill>
            <a:srgbClr val="00B0F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Пример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45286A6-3137-417A-9AF2-E6E2DA3D9A88}" type="parTrans" cxnId="{239D9724-261B-4127-85D4-6008CE4FD3EE}">
      <dgm:prSet/>
      <dgm:spPr/>
      <dgm:t>
        <a:bodyPr/>
        <a:lstStyle/>
        <a:p>
          <a:endParaRPr lang="ru-RU"/>
        </a:p>
      </dgm:t>
    </dgm:pt>
    <dgm:pt modelId="{FEAF1391-DBAD-42FC-B293-44A7A5E32070}" type="sibTrans" cxnId="{239D9724-261B-4127-85D4-6008CE4FD3EE}">
      <dgm:prSet/>
      <dgm:spPr/>
      <dgm:t>
        <a:bodyPr/>
        <a:lstStyle/>
        <a:p>
          <a:endParaRPr lang="ru-RU"/>
        </a:p>
      </dgm:t>
    </dgm:pt>
    <dgm:pt modelId="{AD655BFF-C4A4-49A6-8643-A3B67DF205D8}">
      <dgm:prSet phldrT="[Текст]" custT="1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accent5">
              <a:lumMod val="75000"/>
              <a:alpha val="90000"/>
            </a:scheme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Соревнование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EA5CC55-0BE1-4D5F-8E71-BABC5F3D54F9}" type="parTrans" cxnId="{6DC017AB-D412-4330-AC7C-A3271D3A5741}">
      <dgm:prSet/>
      <dgm:spPr/>
      <dgm:t>
        <a:bodyPr/>
        <a:lstStyle/>
        <a:p>
          <a:endParaRPr lang="ru-RU"/>
        </a:p>
      </dgm:t>
    </dgm:pt>
    <dgm:pt modelId="{FEFBFE35-DAAA-40F4-91F0-E464C242C45B}" type="sibTrans" cxnId="{6DC017AB-D412-4330-AC7C-A3271D3A5741}">
      <dgm:prSet/>
      <dgm:spPr/>
      <dgm:t>
        <a:bodyPr/>
        <a:lstStyle/>
        <a:p>
          <a:endParaRPr lang="ru-RU"/>
        </a:p>
      </dgm:t>
    </dgm:pt>
    <dgm:pt modelId="{0D19A910-B3C0-4233-AC5C-7F44D90C73D7}">
      <dgm:prSet phldrT="[Текст]" custT="1"/>
      <dgm:spPr>
        <a:solidFill>
          <a:schemeClr val="accent5">
            <a:lumMod val="40000"/>
            <a:lumOff val="60000"/>
            <a:alpha val="90000"/>
          </a:schemeClr>
        </a:solidFill>
        <a:ln>
          <a:solidFill>
            <a:schemeClr val="accent5">
              <a:lumMod val="75000"/>
              <a:alpha val="90000"/>
            </a:scheme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Одобрение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633CC0A-ADE9-4BCF-B212-DA50F8E0AD45}" type="parTrans" cxnId="{D603CF99-4E7F-453F-8AE2-3BEE146FF44E}">
      <dgm:prSet/>
      <dgm:spPr/>
      <dgm:t>
        <a:bodyPr/>
        <a:lstStyle/>
        <a:p>
          <a:endParaRPr lang="ru-RU"/>
        </a:p>
      </dgm:t>
    </dgm:pt>
    <dgm:pt modelId="{241C8C01-BC7C-4262-A7AD-298BAFCE12C6}" type="sibTrans" cxnId="{D603CF99-4E7F-453F-8AE2-3BEE146FF44E}">
      <dgm:prSet/>
      <dgm:spPr/>
      <dgm:t>
        <a:bodyPr/>
        <a:lstStyle/>
        <a:p>
          <a:endParaRPr lang="ru-RU"/>
        </a:p>
      </dgm:t>
    </dgm:pt>
    <dgm:pt modelId="{D365761E-6074-4EBC-970A-9D9BDFA03C70}">
      <dgm:prSet phldrT="[Текст]" custT="1"/>
      <dgm:spPr>
        <a:solidFill>
          <a:srgbClr val="FFFF99">
            <a:alpha val="90000"/>
          </a:srgbClr>
        </a:solidFill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Положительный пример взрослого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B833EAF-1296-4311-83F4-EA9BD54D9452}" type="parTrans" cxnId="{73AA3571-1D8F-4FC3-BB95-42FC3C8494DE}">
      <dgm:prSet/>
      <dgm:spPr/>
      <dgm:t>
        <a:bodyPr/>
        <a:lstStyle/>
        <a:p>
          <a:endParaRPr lang="ru-RU"/>
        </a:p>
      </dgm:t>
    </dgm:pt>
    <dgm:pt modelId="{88C50BCD-E603-4C01-B56D-5B6AF6426C72}" type="sibTrans" cxnId="{73AA3571-1D8F-4FC3-BB95-42FC3C8494DE}">
      <dgm:prSet/>
      <dgm:spPr/>
      <dgm:t>
        <a:bodyPr/>
        <a:lstStyle/>
        <a:p>
          <a:endParaRPr lang="ru-RU"/>
        </a:p>
      </dgm:t>
    </dgm:pt>
    <dgm:pt modelId="{6D842B9F-A069-40CF-B16A-6B2296506933}" type="pres">
      <dgm:prSet presAssocID="{BF5997BB-BF7E-46F2-9783-930991F8622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60EFDE-1D10-4759-B793-267E5BB722FC}" type="pres">
      <dgm:prSet presAssocID="{90298AF5-2C96-4E58-AD8C-FF79C788E545}" presName="linNode" presStyleCnt="0"/>
      <dgm:spPr/>
    </dgm:pt>
    <dgm:pt modelId="{468B863D-519B-45D9-9843-30DAD69CE8ED}" type="pres">
      <dgm:prSet presAssocID="{90298AF5-2C96-4E58-AD8C-FF79C788E54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7C0A8D-EF61-40CB-92D6-0DEDECCB16BF}" type="pres">
      <dgm:prSet presAssocID="{90298AF5-2C96-4E58-AD8C-FF79C788E54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595A4F-4DEA-4801-83BF-5982531CC52B}" type="pres">
      <dgm:prSet presAssocID="{65B23ADE-DF15-4760-BE6F-D126C68A2B6B}" presName="sp" presStyleCnt="0"/>
      <dgm:spPr/>
    </dgm:pt>
    <dgm:pt modelId="{3333705A-2909-492A-B5EE-08BB6377D886}" type="pres">
      <dgm:prSet presAssocID="{F03ADF05-70C7-42B7-A6AC-D36F97DBE9D3}" presName="linNode" presStyleCnt="0"/>
      <dgm:spPr/>
    </dgm:pt>
    <dgm:pt modelId="{9AA0C9EB-2ACD-4698-97DD-2B436A0F2B6D}" type="pres">
      <dgm:prSet presAssocID="{F03ADF05-70C7-42B7-A6AC-D36F97DBE9D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7E40D8-2D33-45E8-AA95-E79BF2ADB1DD}" type="pres">
      <dgm:prSet presAssocID="{F03ADF05-70C7-42B7-A6AC-D36F97DBE9D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51ADCC-0DAF-4866-96D0-A5E8CAD47416}" type="pres">
      <dgm:prSet presAssocID="{9ECAF9B8-AFE5-4085-85E6-C3D6AA06CE37}" presName="sp" presStyleCnt="0"/>
      <dgm:spPr/>
    </dgm:pt>
    <dgm:pt modelId="{046CED94-C4DB-4C59-8A84-A1C5E3A3AFD0}" type="pres">
      <dgm:prSet presAssocID="{7990B88A-3D6A-4FB2-8D69-D36D78EFDFF2}" presName="linNode" presStyleCnt="0"/>
      <dgm:spPr/>
    </dgm:pt>
    <dgm:pt modelId="{38FE249C-D142-4766-B0A6-AB9DFE21C32D}" type="pres">
      <dgm:prSet presAssocID="{7990B88A-3D6A-4FB2-8D69-D36D78EFDFF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C9422B-141E-406E-A29B-A0414D8AB4EA}" type="pres">
      <dgm:prSet presAssocID="{7990B88A-3D6A-4FB2-8D69-D36D78EFDFF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BB622A-F43F-46B0-9B6B-10A0F162843A}" srcId="{BF5997BB-BF7E-46F2-9783-930991F86229}" destId="{F03ADF05-70C7-42B7-A6AC-D36F97DBE9D3}" srcOrd="1" destOrd="0" parTransId="{535BE057-0B8E-459A-8673-6B03DDB420B0}" sibTransId="{9ECAF9B8-AFE5-4085-85E6-C3D6AA06CE37}"/>
    <dgm:cxn modelId="{1EAA888F-8F09-43B2-AB92-94A29B79E52D}" type="presOf" srcId="{E3582F63-B7BC-483B-8844-B37384B9F84C}" destId="{18C9422B-141E-406E-A29B-A0414D8AB4EA}" srcOrd="0" destOrd="3" presId="urn:microsoft.com/office/officeart/2005/8/layout/vList5"/>
    <dgm:cxn modelId="{D603CF99-4E7F-453F-8AE2-3BEE146FF44E}" srcId="{7990B88A-3D6A-4FB2-8D69-D36D78EFDFF2}" destId="{0D19A910-B3C0-4233-AC5C-7F44D90C73D7}" srcOrd="2" destOrd="0" parTransId="{C633CC0A-ADE9-4BCF-B212-DA50F8E0AD45}" sibTransId="{241C8C01-BC7C-4262-A7AD-298BAFCE12C6}"/>
    <dgm:cxn modelId="{227C509D-ADEC-47A7-A4CF-B467CDA309B0}" type="presOf" srcId="{7990B88A-3D6A-4FB2-8D69-D36D78EFDFF2}" destId="{38FE249C-D142-4766-B0A6-AB9DFE21C32D}" srcOrd="0" destOrd="0" presId="urn:microsoft.com/office/officeart/2005/8/layout/vList5"/>
    <dgm:cxn modelId="{459609FB-0C90-4E8B-9360-E6BDED7E1C20}" type="presOf" srcId="{F03ADF05-70C7-42B7-A6AC-D36F97DBE9D3}" destId="{9AA0C9EB-2ACD-4698-97DD-2B436A0F2B6D}" srcOrd="0" destOrd="0" presId="urn:microsoft.com/office/officeart/2005/8/layout/vList5"/>
    <dgm:cxn modelId="{D40A7C9A-931D-46E8-A5BD-19FC9EE74DC2}" type="presOf" srcId="{50E2E104-538A-49B8-A321-F23EEBF97437}" destId="{207C0A8D-EF61-40CB-92D6-0DEDECCB16BF}" srcOrd="0" destOrd="1" presId="urn:microsoft.com/office/officeart/2005/8/layout/vList5"/>
    <dgm:cxn modelId="{205634D6-C5A0-47FD-984B-E1A1A5814991}" type="presOf" srcId="{1200EC0E-580D-4324-84E8-6769E18128FB}" destId="{18C9422B-141E-406E-A29B-A0414D8AB4EA}" srcOrd="0" destOrd="0" presId="urn:microsoft.com/office/officeart/2005/8/layout/vList5"/>
    <dgm:cxn modelId="{73AA3571-1D8F-4FC3-BB95-42FC3C8494DE}" srcId="{90298AF5-2C96-4E58-AD8C-FF79C788E545}" destId="{D365761E-6074-4EBC-970A-9D9BDFA03C70}" srcOrd="4" destOrd="0" parTransId="{9B833EAF-1296-4311-83F4-EA9BD54D9452}" sibTransId="{88C50BCD-E603-4C01-B56D-5B6AF6426C72}"/>
    <dgm:cxn modelId="{EC4E9B2C-CADF-4779-826C-661F178C44D0}" type="presOf" srcId="{6B322354-8B58-4DBC-9509-8366B4D5ED27}" destId="{D27E40D8-2D33-45E8-AA95-E79BF2ADB1DD}" srcOrd="0" destOrd="3" presId="urn:microsoft.com/office/officeart/2005/8/layout/vList5"/>
    <dgm:cxn modelId="{A1219756-1E26-4882-80B0-D62F510126B6}" type="presOf" srcId="{2B79DA68-5A1F-400D-AED5-DFF6F11A1CE4}" destId="{D27E40D8-2D33-45E8-AA95-E79BF2ADB1DD}" srcOrd="0" destOrd="2" presId="urn:microsoft.com/office/officeart/2005/8/layout/vList5"/>
    <dgm:cxn modelId="{CA3D2662-8A2B-4D44-A27B-5907D51FF5A4}" srcId="{BF5997BB-BF7E-46F2-9783-930991F86229}" destId="{90298AF5-2C96-4E58-AD8C-FF79C788E545}" srcOrd="0" destOrd="0" parTransId="{8FFDF287-8891-4555-BC7C-09E5822ECD66}" sibTransId="{65B23ADE-DF15-4760-BE6F-D126C68A2B6B}"/>
    <dgm:cxn modelId="{239D9724-261B-4127-85D4-6008CE4FD3EE}" srcId="{F03ADF05-70C7-42B7-A6AC-D36F97DBE9D3}" destId="{892AC195-2780-42DE-B061-E030181EFF69}" srcOrd="4" destOrd="0" parTransId="{845286A6-3137-417A-9AF2-E6E2DA3D9A88}" sibTransId="{FEAF1391-DBAD-42FC-B293-44A7A5E32070}"/>
    <dgm:cxn modelId="{51D7525F-8CFA-49EE-8C25-301F0771CB45}" srcId="{F03ADF05-70C7-42B7-A6AC-D36F97DBE9D3}" destId="{2B79DA68-5A1F-400D-AED5-DFF6F11A1CE4}" srcOrd="2" destOrd="0" parTransId="{2C793D3C-DC02-466D-BA73-3655305167DF}" sibTransId="{5E83D851-20D2-4344-A41D-1DE3C272980C}"/>
    <dgm:cxn modelId="{E7D8E0EC-CB78-40E8-A3A4-182AE68CC1A4}" type="presOf" srcId="{BF5997BB-BF7E-46F2-9783-930991F86229}" destId="{6D842B9F-A069-40CF-B16A-6B2296506933}" srcOrd="0" destOrd="0" presId="urn:microsoft.com/office/officeart/2005/8/layout/vList5"/>
    <dgm:cxn modelId="{2DD3350B-BFBC-4D18-9D1E-9D08B20B2D86}" srcId="{7990B88A-3D6A-4FB2-8D69-D36D78EFDFF2}" destId="{E3582F63-B7BC-483B-8844-B37384B9F84C}" srcOrd="3" destOrd="0" parTransId="{F1C2F723-C0E1-4726-8CFE-00509EBF115A}" sibTransId="{62678AFE-A1DD-4175-99FA-C66B4DE5F4BD}"/>
    <dgm:cxn modelId="{28741CCF-7897-4E97-AC87-E2D41C4EE35C}" srcId="{90298AF5-2C96-4E58-AD8C-FF79C788E545}" destId="{50E2E104-538A-49B8-A321-F23EEBF97437}" srcOrd="1" destOrd="0" parTransId="{E2E92492-1CC7-4F9A-8F20-06107D7D9147}" sibTransId="{33D66EE2-7D22-4E5D-A597-56C611C093C6}"/>
    <dgm:cxn modelId="{A74E25F7-746D-4AF4-A5BF-4BB2D1006120}" type="presOf" srcId="{D365761E-6074-4EBC-970A-9D9BDFA03C70}" destId="{207C0A8D-EF61-40CB-92D6-0DEDECCB16BF}" srcOrd="0" destOrd="4" presId="urn:microsoft.com/office/officeart/2005/8/layout/vList5"/>
    <dgm:cxn modelId="{42014E85-4F61-47A2-8A17-C19B158C29B1}" type="presOf" srcId="{90298AF5-2C96-4E58-AD8C-FF79C788E545}" destId="{468B863D-519B-45D9-9843-30DAD69CE8ED}" srcOrd="0" destOrd="0" presId="urn:microsoft.com/office/officeart/2005/8/layout/vList5"/>
    <dgm:cxn modelId="{477055CA-19BB-4A59-B015-B2FBA23A6F4A}" srcId="{F03ADF05-70C7-42B7-A6AC-D36F97DBE9D3}" destId="{6B322354-8B58-4DBC-9509-8366B4D5ED27}" srcOrd="3" destOrd="0" parTransId="{013E1706-9CE4-4525-A85E-DD2F7956F7C1}" sibTransId="{EB9B402A-15B8-4991-8D7D-05CA950DC617}"/>
    <dgm:cxn modelId="{B1F0B5F4-4D5B-4325-80CB-D9D8D6A163B8}" srcId="{BF5997BB-BF7E-46F2-9783-930991F86229}" destId="{7990B88A-3D6A-4FB2-8D69-D36D78EFDFF2}" srcOrd="2" destOrd="0" parTransId="{A31F9C44-1622-4872-8397-32D1EB32B03B}" sibTransId="{9EE3DC76-CE51-4577-9DA3-63108F73B681}"/>
    <dgm:cxn modelId="{2909797F-AE45-46E6-906A-07CBDA2470C7}" srcId="{F03ADF05-70C7-42B7-A6AC-D36F97DBE9D3}" destId="{4A287398-DA52-46C2-9E1C-27253A967E71}" srcOrd="1" destOrd="0" parTransId="{AD6B7F55-B908-47C6-9931-8FEF361ED5C1}" sibTransId="{8E780732-8477-4B94-9F22-222A2C2A88AC}"/>
    <dgm:cxn modelId="{E825D0F9-31F3-4FEE-ACB9-5FB83BFD40D5}" srcId="{90298AF5-2C96-4E58-AD8C-FF79C788E545}" destId="{2D2E1A7D-5C20-4617-9FB8-B188CF32109C}" srcOrd="0" destOrd="0" parTransId="{600BA808-D746-4AE6-A0E0-FDB53597A189}" sibTransId="{DFF158F3-B73D-455F-AC72-B13F885D6C2B}"/>
    <dgm:cxn modelId="{6DC017AB-D412-4330-AC7C-A3271D3A5741}" srcId="{7990B88A-3D6A-4FB2-8D69-D36D78EFDFF2}" destId="{AD655BFF-C4A4-49A6-8643-A3B67DF205D8}" srcOrd="1" destOrd="0" parTransId="{0EA5CC55-0BE1-4D5F-8E71-BABC5F3D54F9}" sibTransId="{FEFBFE35-DAAA-40F4-91F0-E464C242C45B}"/>
    <dgm:cxn modelId="{4B168FF0-262C-4CEF-AF67-FC50F37F77C1}" type="presOf" srcId="{AA28DB69-EE59-431F-9A5B-591DD7281BA3}" destId="{207C0A8D-EF61-40CB-92D6-0DEDECCB16BF}" srcOrd="0" destOrd="3" presId="urn:microsoft.com/office/officeart/2005/8/layout/vList5"/>
    <dgm:cxn modelId="{555DBDBB-F543-4D36-AB22-E2C99000B0C4}" srcId="{90298AF5-2C96-4E58-AD8C-FF79C788E545}" destId="{32A0D980-7FEE-426E-A940-0E0CEC5E839D}" srcOrd="2" destOrd="0" parTransId="{84BA77D0-20D6-48EB-B8CD-8A86FEED05F6}" sibTransId="{4DE1DB05-60D9-4A02-9C2B-93D2D988CC8C}"/>
    <dgm:cxn modelId="{F1613410-E1F9-4745-9611-CD297C829089}" type="presOf" srcId="{AD655BFF-C4A4-49A6-8643-A3B67DF205D8}" destId="{18C9422B-141E-406E-A29B-A0414D8AB4EA}" srcOrd="0" destOrd="1" presId="urn:microsoft.com/office/officeart/2005/8/layout/vList5"/>
    <dgm:cxn modelId="{F6EEE2A8-6C7C-46D1-BBD4-B3A4875F885E}" srcId="{F03ADF05-70C7-42B7-A6AC-D36F97DBE9D3}" destId="{B0E05E23-C7E0-4399-9EF0-2FA4F4EF7DBA}" srcOrd="0" destOrd="0" parTransId="{002C1723-C919-4479-8729-3C61EF46A00E}" sibTransId="{8CAE2BBA-06AC-4FDA-8977-CFF1B0C81C78}"/>
    <dgm:cxn modelId="{64F01A7A-0725-40C5-92FA-E88149376B08}" type="presOf" srcId="{892AC195-2780-42DE-B061-E030181EFF69}" destId="{D27E40D8-2D33-45E8-AA95-E79BF2ADB1DD}" srcOrd="0" destOrd="4" presId="urn:microsoft.com/office/officeart/2005/8/layout/vList5"/>
    <dgm:cxn modelId="{3C540D86-0912-4D16-9C7B-CC8E16FC543B}" srcId="{90298AF5-2C96-4E58-AD8C-FF79C788E545}" destId="{AA28DB69-EE59-431F-9A5B-591DD7281BA3}" srcOrd="3" destOrd="0" parTransId="{B4BAABDB-CED1-4505-8D5F-DA04D928B493}" sibTransId="{41D4FB8E-009D-46C9-ABEA-8EBDA52E63FA}"/>
    <dgm:cxn modelId="{C9610FFA-0F4A-43A5-8370-FBEFB90EA573}" type="presOf" srcId="{2D2E1A7D-5C20-4617-9FB8-B188CF32109C}" destId="{207C0A8D-EF61-40CB-92D6-0DEDECCB16BF}" srcOrd="0" destOrd="0" presId="urn:microsoft.com/office/officeart/2005/8/layout/vList5"/>
    <dgm:cxn modelId="{F9BB1FF4-6809-4E32-904D-A335C7A03764}" type="presOf" srcId="{0D19A910-B3C0-4233-AC5C-7F44D90C73D7}" destId="{18C9422B-141E-406E-A29B-A0414D8AB4EA}" srcOrd="0" destOrd="2" presId="urn:microsoft.com/office/officeart/2005/8/layout/vList5"/>
    <dgm:cxn modelId="{D6AC0757-2EA0-451B-8162-52E32CF4910B}" srcId="{7990B88A-3D6A-4FB2-8D69-D36D78EFDFF2}" destId="{1200EC0E-580D-4324-84E8-6769E18128FB}" srcOrd="0" destOrd="0" parTransId="{3A643ED1-45E8-4A6C-B0FF-6A0CAA8764EC}" sibTransId="{B6EB5C54-787C-42FD-9038-856E748A9BBB}"/>
    <dgm:cxn modelId="{890AB294-3EE9-49EA-BFCF-665AA337E0FA}" type="presOf" srcId="{4A287398-DA52-46C2-9E1C-27253A967E71}" destId="{D27E40D8-2D33-45E8-AA95-E79BF2ADB1DD}" srcOrd="0" destOrd="1" presId="urn:microsoft.com/office/officeart/2005/8/layout/vList5"/>
    <dgm:cxn modelId="{07EEBA10-527B-4462-8637-A0F629F6E0FC}" type="presOf" srcId="{32A0D980-7FEE-426E-A940-0E0CEC5E839D}" destId="{207C0A8D-EF61-40CB-92D6-0DEDECCB16BF}" srcOrd="0" destOrd="2" presId="urn:microsoft.com/office/officeart/2005/8/layout/vList5"/>
    <dgm:cxn modelId="{2705780C-2CDA-4D92-844E-A1195FAACC66}" type="presOf" srcId="{B0E05E23-C7E0-4399-9EF0-2FA4F4EF7DBA}" destId="{D27E40D8-2D33-45E8-AA95-E79BF2ADB1DD}" srcOrd="0" destOrd="0" presId="urn:microsoft.com/office/officeart/2005/8/layout/vList5"/>
    <dgm:cxn modelId="{FC204F71-1559-44D4-9F7F-89EB09B01E21}" type="presParOf" srcId="{6D842B9F-A069-40CF-B16A-6B2296506933}" destId="{D760EFDE-1D10-4759-B793-267E5BB722FC}" srcOrd="0" destOrd="0" presId="urn:microsoft.com/office/officeart/2005/8/layout/vList5"/>
    <dgm:cxn modelId="{DFBB34C1-2C51-406E-B6C4-917C4DAC315B}" type="presParOf" srcId="{D760EFDE-1D10-4759-B793-267E5BB722FC}" destId="{468B863D-519B-45D9-9843-30DAD69CE8ED}" srcOrd="0" destOrd="0" presId="urn:microsoft.com/office/officeart/2005/8/layout/vList5"/>
    <dgm:cxn modelId="{8DEDA57A-A5B3-4FDA-9AF0-99249F61879E}" type="presParOf" srcId="{D760EFDE-1D10-4759-B793-267E5BB722FC}" destId="{207C0A8D-EF61-40CB-92D6-0DEDECCB16BF}" srcOrd="1" destOrd="0" presId="urn:microsoft.com/office/officeart/2005/8/layout/vList5"/>
    <dgm:cxn modelId="{117130D6-F42F-47C3-BC96-9AFC7337FB61}" type="presParOf" srcId="{6D842B9F-A069-40CF-B16A-6B2296506933}" destId="{E6595A4F-4DEA-4801-83BF-5982531CC52B}" srcOrd="1" destOrd="0" presId="urn:microsoft.com/office/officeart/2005/8/layout/vList5"/>
    <dgm:cxn modelId="{9C11743C-128E-426A-A3BA-B8A701730021}" type="presParOf" srcId="{6D842B9F-A069-40CF-B16A-6B2296506933}" destId="{3333705A-2909-492A-B5EE-08BB6377D886}" srcOrd="2" destOrd="0" presId="urn:microsoft.com/office/officeart/2005/8/layout/vList5"/>
    <dgm:cxn modelId="{6CEBADDB-9119-45EE-8683-1245054FE1F8}" type="presParOf" srcId="{3333705A-2909-492A-B5EE-08BB6377D886}" destId="{9AA0C9EB-2ACD-4698-97DD-2B436A0F2B6D}" srcOrd="0" destOrd="0" presId="urn:microsoft.com/office/officeart/2005/8/layout/vList5"/>
    <dgm:cxn modelId="{A84C6657-43A5-4390-83FE-8BA2ED76B631}" type="presParOf" srcId="{3333705A-2909-492A-B5EE-08BB6377D886}" destId="{D27E40D8-2D33-45E8-AA95-E79BF2ADB1DD}" srcOrd="1" destOrd="0" presId="urn:microsoft.com/office/officeart/2005/8/layout/vList5"/>
    <dgm:cxn modelId="{C0F4117D-849E-4224-A432-3A4D0CCC0FDA}" type="presParOf" srcId="{6D842B9F-A069-40CF-B16A-6B2296506933}" destId="{6F51ADCC-0DAF-4866-96D0-A5E8CAD47416}" srcOrd="3" destOrd="0" presId="urn:microsoft.com/office/officeart/2005/8/layout/vList5"/>
    <dgm:cxn modelId="{63FDEAB9-31DA-425A-8BAC-A89F3624038C}" type="presParOf" srcId="{6D842B9F-A069-40CF-B16A-6B2296506933}" destId="{046CED94-C4DB-4C59-8A84-A1C5E3A3AFD0}" srcOrd="4" destOrd="0" presId="urn:microsoft.com/office/officeart/2005/8/layout/vList5"/>
    <dgm:cxn modelId="{39F0AA39-896A-4D61-8C0D-5E0F9E06A6C7}" type="presParOf" srcId="{046CED94-C4DB-4C59-8A84-A1C5E3A3AFD0}" destId="{38FE249C-D142-4766-B0A6-AB9DFE21C32D}" srcOrd="0" destOrd="0" presId="urn:microsoft.com/office/officeart/2005/8/layout/vList5"/>
    <dgm:cxn modelId="{9F2E6BEE-6B90-4A49-8E3C-2EFC39B8A1EB}" type="presParOf" srcId="{046CED94-C4DB-4C59-8A84-A1C5E3A3AFD0}" destId="{18C9422B-141E-406E-A29B-A0414D8AB4E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E325D1-AA6E-4F59-8C59-8FB8A8F34A9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AC006A-0194-4FD1-8293-042FAC575FA5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ru-RU" sz="1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Нравственное качество</a:t>
          </a:r>
          <a:endParaRPr lang="ru-RU" sz="1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C2C32FD-E2AE-4882-B6D0-EDD3390ECF69}" type="parTrans" cxnId="{1736ECE5-B07A-4DBA-A87E-CB3B08139540}">
      <dgm:prSet/>
      <dgm:spPr/>
      <dgm:t>
        <a:bodyPr/>
        <a:lstStyle/>
        <a:p>
          <a:endParaRPr lang="ru-RU"/>
        </a:p>
      </dgm:t>
    </dgm:pt>
    <dgm:pt modelId="{06990B31-3720-4942-99C3-CE21B8725510}" type="sibTrans" cxnId="{1736ECE5-B07A-4DBA-A87E-CB3B08139540}">
      <dgm:prSet/>
      <dgm:spPr/>
      <dgm:t>
        <a:bodyPr/>
        <a:lstStyle/>
        <a:p>
          <a:endParaRPr lang="ru-RU"/>
        </a:p>
      </dgm:t>
    </dgm:pt>
    <dgm:pt modelId="{B3ED0307-94E9-4345-AB81-FF8D28795216}">
      <dgm:prSet phldrT="[Текст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Знания и представления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18E8C4C-8A83-4E2D-8D42-A5291D8A4E4D}" type="parTrans" cxnId="{43F1A274-9C8D-44CE-B134-EC8C17F562D1}">
      <dgm:prSet/>
      <dgm:spPr/>
      <dgm:t>
        <a:bodyPr/>
        <a:lstStyle/>
        <a:p>
          <a:endParaRPr lang="ru-RU"/>
        </a:p>
      </dgm:t>
    </dgm:pt>
    <dgm:pt modelId="{2EDB2F37-8DB4-4D7B-886A-9FF015B49C88}" type="sibTrans" cxnId="{43F1A274-9C8D-44CE-B134-EC8C17F562D1}">
      <dgm:prSet/>
      <dgm:spPr/>
      <dgm:t>
        <a:bodyPr/>
        <a:lstStyle/>
        <a:p>
          <a:endParaRPr lang="ru-RU"/>
        </a:p>
      </dgm:t>
    </dgm:pt>
    <dgm:pt modelId="{96F22327-4F6C-4500-9FA3-EF548EF8D323}">
      <dgm:prSet phldrT="[Текст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Чувства и отношения 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611E1F5-8D78-4884-98B6-1566F5D61BC4}" type="parTrans" cxnId="{A6D53424-7D25-45CD-8223-6BD17745AA26}">
      <dgm:prSet/>
      <dgm:spPr/>
      <dgm:t>
        <a:bodyPr/>
        <a:lstStyle/>
        <a:p>
          <a:endParaRPr lang="ru-RU"/>
        </a:p>
      </dgm:t>
    </dgm:pt>
    <dgm:pt modelId="{45963626-86F8-4EC8-97B0-DEF2510D8B92}" type="sibTrans" cxnId="{A6D53424-7D25-45CD-8223-6BD17745AA26}">
      <dgm:prSet/>
      <dgm:spPr/>
      <dgm:t>
        <a:bodyPr/>
        <a:lstStyle/>
        <a:p>
          <a:endParaRPr lang="ru-RU"/>
        </a:p>
      </dgm:t>
    </dgm:pt>
    <dgm:pt modelId="{3D97AE6C-C1E3-45B7-994C-1F53C3DE8E7F}">
      <dgm:prSet phldrT="[Текст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Навыки и привычки 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F1FD0C7-803D-42CC-A148-693B1E63EA58}" type="parTrans" cxnId="{09F17E55-3479-46D5-BDD8-2427185D67C3}">
      <dgm:prSet/>
      <dgm:spPr/>
      <dgm:t>
        <a:bodyPr/>
        <a:lstStyle/>
        <a:p>
          <a:endParaRPr lang="ru-RU"/>
        </a:p>
      </dgm:t>
    </dgm:pt>
    <dgm:pt modelId="{7B0AE367-84AE-4F6E-AE6D-39ED8E580AEC}" type="sibTrans" cxnId="{09F17E55-3479-46D5-BDD8-2427185D67C3}">
      <dgm:prSet/>
      <dgm:spPr/>
      <dgm:t>
        <a:bodyPr/>
        <a:lstStyle/>
        <a:p>
          <a:endParaRPr lang="ru-RU"/>
        </a:p>
      </dgm:t>
    </dgm:pt>
    <dgm:pt modelId="{ACB0A2CE-7D07-45D7-AFD8-0BFFBEE5BAD7}">
      <dgm:prSet phldrT="[Текст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Поступки и поведение 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FD59DD6-D645-4922-908C-2A6A9FD1641A}" type="parTrans" cxnId="{27C12F20-2F73-4CC2-8B24-2A54079D39FF}">
      <dgm:prSet/>
      <dgm:spPr/>
      <dgm:t>
        <a:bodyPr/>
        <a:lstStyle/>
        <a:p>
          <a:endParaRPr lang="ru-RU"/>
        </a:p>
      </dgm:t>
    </dgm:pt>
    <dgm:pt modelId="{72CC285D-E91F-459C-A657-09E55E9581FA}" type="sibTrans" cxnId="{27C12F20-2F73-4CC2-8B24-2A54079D39FF}">
      <dgm:prSet/>
      <dgm:spPr/>
      <dgm:t>
        <a:bodyPr/>
        <a:lstStyle/>
        <a:p>
          <a:endParaRPr lang="ru-RU"/>
        </a:p>
      </dgm:t>
    </dgm:pt>
    <dgm:pt modelId="{42B58ED8-CE9E-42B7-AB8E-720A9AD3CFC6}">
      <dgm:prSet custT="1"/>
      <dgm:spPr>
        <a:solidFill>
          <a:schemeClr val="accent3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Мотивы 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427A849-8C23-4AD2-85A0-0928E996AF63}" type="parTrans" cxnId="{BB564E20-B20D-4B94-BF65-792B42DC6E62}">
      <dgm:prSet/>
      <dgm:spPr/>
      <dgm:t>
        <a:bodyPr/>
        <a:lstStyle/>
        <a:p>
          <a:endParaRPr lang="ru-RU"/>
        </a:p>
      </dgm:t>
    </dgm:pt>
    <dgm:pt modelId="{86A36639-305F-46BE-801C-F24305E69ED7}" type="sibTrans" cxnId="{BB564E20-B20D-4B94-BF65-792B42DC6E62}">
      <dgm:prSet/>
      <dgm:spPr/>
      <dgm:t>
        <a:bodyPr/>
        <a:lstStyle/>
        <a:p>
          <a:endParaRPr lang="ru-RU"/>
        </a:p>
      </dgm:t>
    </dgm:pt>
    <dgm:pt modelId="{748953EB-E03A-40F4-80DF-E32F2B637161}" type="pres">
      <dgm:prSet presAssocID="{A5E325D1-AA6E-4F59-8C59-8FB8A8F34A9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D60E57-CE68-4FE4-9DDC-0062620BAD40}" type="pres">
      <dgm:prSet presAssocID="{91AC006A-0194-4FD1-8293-042FAC575FA5}" presName="centerShape" presStyleLbl="node0" presStyleIdx="0" presStyleCnt="1"/>
      <dgm:spPr/>
      <dgm:t>
        <a:bodyPr/>
        <a:lstStyle/>
        <a:p>
          <a:endParaRPr lang="ru-RU"/>
        </a:p>
      </dgm:t>
    </dgm:pt>
    <dgm:pt modelId="{C6EE899F-A1C2-451C-8F20-A8C4BA2AC745}" type="pres">
      <dgm:prSet presAssocID="{B3ED0307-94E9-4345-AB81-FF8D28795216}" presName="node" presStyleLbl="node1" presStyleIdx="0" presStyleCnt="5" custScaleX="144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DF8884-362E-4712-B8FA-BFBCE75FC44D}" type="pres">
      <dgm:prSet presAssocID="{B3ED0307-94E9-4345-AB81-FF8D28795216}" presName="dummy" presStyleCnt="0"/>
      <dgm:spPr/>
    </dgm:pt>
    <dgm:pt modelId="{39CA3738-CC04-434A-B8D2-42AE95D21CFD}" type="pres">
      <dgm:prSet presAssocID="{2EDB2F37-8DB4-4D7B-886A-9FF015B49C88}" presName="sibTrans" presStyleLbl="sibTrans2D1" presStyleIdx="0" presStyleCnt="5"/>
      <dgm:spPr/>
      <dgm:t>
        <a:bodyPr/>
        <a:lstStyle/>
        <a:p>
          <a:endParaRPr lang="ru-RU"/>
        </a:p>
      </dgm:t>
    </dgm:pt>
    <dgm:pt modelId="{4B027848-C206-4364-B476-034FE1ACA280}" type="pres">
      <dgm:prSet presAssocID="{42B58ED8-CE9E-42B7-AB8E-720A9AD3CFC6}" presName="node" presStyleLbl="node1" presStyleIdx="1" presStyleCnt="5" custScaleX="141859" custScaleY="933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4D58EA-D06E-477B-A01A-19C82F4FF542}" type="pres">
      <dgm:prSet presAssocID="{42B58ED8-CE9E-42B7-AB8E-720A9AD3CFC6}" presName="dummy" presStyleCnt="0"/>
      <dgm:spPr/>
    </dgm:pt>
    <dgm:pt modelId="{F17AA0EE-5BE3-4969-898A-5E98984C1AC4}" type="pres">
      <dgm:prSet presAssocID="{86A36639-305F-46BE-801C-F24305E69ED7}" presName="sibTrans" presStyleLbl="sibTrans2D1" presStyleIdx="1" presStyleCnt="5"/>
      <dgm:spPr/>
      <dgm:t>
        <a:bodyPr/>
        <a:lstStyle/>
        <a:p>
          <a:endParaRPr lang="ru-RU"/>
        </a:p>
      </dgm:t>
    </dgm:pt>
    <dgm:pt modelId="{DED93512-CBC2-4675-8436-E8019135FA7C}" type="pres">
      <dgm:prSet presAssocID="{96F22327-4F6C-4500-9FA3-EF548EF8D323}" presName="node" presStyleLbl="node1" presStyleIdx="2" presStyleCnt="5" custScaleX="139645" custScaleY="98567" custRadScaleRad="105138" custRadScaleInc="-30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9CC8B2-D6D5-428E-9A13-F26EC1D6124A}" type="pres">
      <dgm:prSet presAssocID="{96F22327-4F6C-4500-9FA3-EF548EF8D323}" presName="dummy" presStyleCnt="0"/>
      <dgm:spPr/>
    </dgm:pt>
    <dgm:pt modelId="{A7E5162A-E25C-46C0-B999-FC96A49D5458}" type="pres">
      <dgm:prSet presAssocID="{45963626-86F8-4EC8-97B0-DEF2510D8B92}" presName="sibTrans" presStyleLbl="sibTrans2D1" presStyleIdx="2" presStyleCnt="5"/>
      <dgm:spPr/>
      <dgm:t>
        <a:bodyPr/>
        <a:lstStyle/>
        <a:p>
          <a:endParaRPr lang="ru-RU"/>
        </a:p>
      </dgm:t>
    </dgm:pt>
    <dgm:pt modelId="{626BC578-4C9D-41D6-A9BE-405041738532}" type="pres">
      <dgm:prSet presAssocID="{3D97AE6C-C1E3-45B7-994C-1F53C3DE8E7F}" presName="node" presStyleLbl="node1" presStyleIdx="3" presStyleCnt="5" custScaleX="144876" custScaleY="97133" custRadScaleRad="100630" custRadScaleInc="20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B2A474-A11D-4720-AAC9-8FE4090AED7A}" type="pres">
      <dgm:prSet presAssocID="{3D97AE6C-C1E3-45B7-994C-1F53C3DE8E7F}" presName="dummy" presStyleCnt="0"/>
      <dgm:spPr/>
    </dgm:pt>
    <dgm:pt modelId="{7E44E0EE-81F5-437A-9D83-6AB4755A89F6}" type="pres">
      <dgm:prSet presAssocID="{7B0AE367-84AE-4F6E-AE6D-39ED8E580AEC}" presName="sibTrans" presStyleLbl="sibTrans2D1" presStyleIdx="3" presStyleCnt="5"/>
      <dgm:spPr/>
      <dgm:t>
        <a:bodyPr/>
        <a:lstStyle/>
        <a:p>
          <a:endParaRPr lang="ru-RU"/>
        </a:p>
      </dgm:t>
    </dgm:pt>
    <dgm:pt modelId="{CA5892C6-6F0B-443B-889A-0F1F296FAAA3}" type="pres">
      <dgm:prSet presAssocID="{ACB0A2CE-7D07-45D7-AFD8-0BFFBEE5BAD7}" presName="node" presStyleLbl="node1" presStyleIdx="4" presStyleCnt="5" custScaleX="149108" custRadScaleRad="98940" custRadScaleInc="-52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4CD046-F385-450C-9B37-D211AED14F2A}" type="pres">
      <dgm:prSet presAssocID="{ACB0A2CE-7D07-45D7-AFD8-0BFFBEE5BAD7}" presName="dummy" presStyleCnt="0"/>
      <dgm:spPr/>
    </dgm:pt>
    <dgm:pt modelId="{83E660D0-840D-4702-BCE7-660D43DD9B04}" type="pres">
      <dgm:prSet presAssocID="{72CC285D-E91F-459C-A657-09E55E9581FA}" presName="sibTrans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09F17E55-3479-46D5-BDD8-2427185D67C3}" srcId="{91AC006A-0194-4FD1-8293-042FAC575FA5}" destId="{3D97AE6C-C1E3-45B7-994C-1F53C3DE8E7F}" srcOrd="3" destOrd="0" parTransId="{7F1FD0C7-803D-42CC-A148-693B1E63EA58}" sibTransId="{7B0AE367-84AE-4F6E-AE6D-39ED8E580AEC}"/>
    <dgm:cxn modelId="{EC622D7F-E108-4F9C-A043-1A03412A3816}" type="presOf" srcId="{A5E325D1-AA6E-4F59-8C59-8FB8A8F34A9C}" destId="{748953EB-E03A-40F4-80DF-E32F2B637161}" srcOrd="0" destOrd="0" presId="urn:microsoft.com/office/officeart/2005/8/layout/radial6"/>
    <dgm:cxn modelId="{27C12F20-2F73-4CC2-8B24-2A54079D39FF}" srcId="{91AC006A-0194-4FD1-8293-042FAC575FA5}" destId="{ACB0A2CE-7D07-45D7-AFD8-0BFFBEE5BAD7}" srcOrd="4" destOrd="0" parTransId="{2FD59DD6-D645-4922-908C-2A6A9FD1641A}" sibTransId="{72CC285D-E91F-459C-A657-09E55E9581FA}"/>
    <dgm:cxn modelId="{0BEEE823-9C93-4D26-B454-BFEAB60E8296}" type="presOf" srcId="{3D97AE6C-C1E3-45B7-994C-1F53C3DE8E7F}" destId="{626BC578-4C9D-41D6-A9BE-405041738532}" srcOrd="0" destOrd="0" presId="urn:microsoft.com/office/officeart/2005/8/layout/radial6"/>
    <dgm:cxn modelId="{3E319413-25F5-4631-8401-542E4E0CD86D}" type="presOf" srcId="{42B58ED8-CE9E-42B7-AB8E-720A9AD3CFC6}" destId="{4B027848-C206-4364-B476-034FE1ACA280}" srcOrd="0" destOrd="0" presId="urn:microsoft.com/office/officeart/2005/8/layout/radial6"/>
    <dgm:cxn modelId="{43F1A274-9C8D-44CE-B134-EC8C17F562D1}" srcId="{91AC006A-0194-4FD1-8293-042FAC575FA5}" destId="{B3ED0307-94E9-4345-AB81-FF8D28795216}" srcOrd="0" destOrd="0" parTransId="{318E8C4C-8A83-4E2D-8D42-A5291D8A4E4D}" sibTransId="{2EDB2F37-8DB4-4D7B-886A-9FF015B49C88}"/>
    <dgm:cxn modelId="{BB564E20-B20D-4B94-BF65-792B42DC6E62}" srcId="{91AC006A-0194-4FD1-8293-042FAC575FA5}" destId="{42B58ED8-CE9E-42B7-AB8E-720A9AD3CFC6}" srcOrd="1" destOrd="0" parTransId="{9427A849-8C23-4AD2-85A0-0928E996AF63}" sibTransId="{86A36639-305F-46BE-801C-F24305E69ED7}"/>
    <dgm:cxn modelId="{AAB4C4B4-6678-4F9D-8F8E-7C76202BE080}" type="presOf" srcId="{7B0AE367-84AE-4F6E-AE6D-39ED8E580AEC}" destId="{7E44E0EE-81F5-437A-9D83-6AB4755A89F6}" srcOrd="0" destOrd="0" presId="urn:microsoft.com/office/officeart/2005/8/layout/radial6"/>
    <dgm:cxn modelId="{03B0704B-6A1A-4507-8EA1-04A32AF28AD1}" type="presOf" srcId="{45963626-86F8-4EC8-97B0-DEF2510D8B92}" destId="{A7E5162A-E25C-46C0-B999-FC96A49D5458}" srcOrd="0" destOrd="0" presId="urn:microsoft.com/office/officeart/2005/8/layout/radial6"/>
    <dgm:cxn modelId="{75D6BA43-590F-499D-BEB6-27AD1B201D7D}" type="presOf" srcId="{B3ED0307-94E9-4345-AB81-FF8D28795216}" destId="{C6EE899F-A1C2-451C-8F20-A8C4BA2AC745}" srcOrd="0" destOrd="0" presId="urn:microsoft.com/office/officeart/2005/8/layout/radial6"/>
    <dgm:cxn modelId="{FC31BD97-3E65-4AEA-926D-470F05FAB378}" type="presOf" srcId="{91AC006A-0194-4FD1-8293-042FAC575FA5}" destId="{CCD60E57-CE68-4FE4-9DDC-0062620BAD40}" srcOrd="0" destOrd="0" presId="urn:microsoft.com/office/officeart/2005/8/layout/radial6"/>
    <dgm:cxn modelId="{B3B1BB66-A0A8-46BB-80DC-40D80994BF7E}" type="presOf" srcId="{86A36639-305F-46BE-801C-F24305E69ED7}" destId="{F17AA0EE-5BE3-4969-898A-5E98984C1AC4}" srcOrd="0" destOrd="0" presId="urn:microsoft.com/office/officeart/2005/8/layout/radial6"/>
    <dgm:cxn modelId="{9A5FCA18-9A21-4AA2-814E-B7D9F60F1390}" type="presOf" srcId="{2EDB2F37-8DB4-4D7B-886A-9FF015B49C88}" destId="{39CA3738-CC04-434A-B8D2-42AE95D21CFD}" srcOrd="0" destOrd="0" presId="urn:microsoft.com/office/officeart/2005/8/layout/radial6"/>
    <dgm:cxn modelId="{A6B7058B-D1AF-453E-B3BB-05BC33216FCF}" type="presOf" srcId="{96F22327-4F6C-4500-9FA3-EF548EF8D323}" destId="{DED93512-CBC2-4675-8436-E8019135FA7C}" srcOrd="0" destOrd="0" presId="urn:microsoft.com/office/officeart/2005/8/layout/radial6"/>
    <dgm:cxn modelId="{50929741-39FE-4294-A832-71E032C18477}" type="presOf" srcId="{72CC285D-E91F-459C-A657-09E55E9581FA}" destId="{83E660D0-840D-4702-BCE7-660D43DD9B04}" srcOrd="0" destOrd="0" presId="urn:microsoft.com/office/officeart/2005/8/layout/radial6"/>
    <dgm:cxn modelId="{1736ECE5-B07A-4DBA-A87E-CB3B08139540}" srcId="{A5E325D1-AA6E-4F59-8C59-8FB8A8F34A9C}" destId="{91AC006A-0194-4FD1-8293-042FAC575FA5}" srcOrd="0" destOrd="0" parTransId="{5C2C32FD-E2AE-4882-B6D0-EDD3390ECF69}" sibTransId="{06990B31-3720-4942-99C3-CE21B8725510}"/>
    <dgm:cxn modelId="{E1C036E5-6844-40BF-83AB-28136575E76F}" type="presOf" srcId="{ACB0A2CE-7D07-45D7-AFD8-0BFFBEE5BAD7}" destId="{CA5892C6-6F0B-443B-889A-0F1F296FAAA3}" srcOrd="0" destOrd="0" presId="urn:microsoft.com/office/officeart/2005/8/layout/radial6"/>
    <dgm:cxn modelId="{A6D53424-7D25-45CD-8223-6BD17745AA26}" srcId="{91AC006A-0194-4FD1-8293-042FAC575FA5}" destId="{96F22327-4F6C-4500-9FA3-EF548EF8D323}" srcOrd="2" destOrd="0" parTransId="{0611E1F5-8D78-4884-98B6-1566F5D61BC4}" sibTransId="{45963626-86F8-4EC8-97B0-DEF2510D8B92}"/>
    <dgm:cxn modelId="{2A5623AB-06FF-452D-9D77-C183ACAE6765}" type="presParOf" srcId="{748953EB-E03A-40F4-80DF-E32F2B637161}" destId="{CCD60E57-CE68-4FE4-9DDC-0062620BAD40}" srcOrd="0" destOrd="0" presId="urn:microsoft.com/office/officeart/2005/8/layout/radial6"/>
    <dgm:cxn modelId="{DEFD961C-F202-4059-A700-111F9D7E49DB}" type="presParOf" srcId="{748953EB-E03A-40F4-80DF-E32F2B637161}" destId="{C6EE899F-A1C2-451C-8F20-A8C4BA2AC745}" srcOrd="1" destOrd="0" presId="urn:microsoft.com/office/officeart/2005/8/layout/radial6"/>
    <dgm:cxn modelId="{AD8EC6A9-6462-48F7-B054-0B42E687A077}" type="presParOf" srcId="{748953EB-E03A-40F4-80DF-E32F2B637161}" destId="{EDDF8884-362E-4712-B8FA-BFBCE75FC44D}" srcOrd="2" destOrd="0" presId="urn:microsoft.com/office/officeart/2005/8/layout/radial6"/>
    <dgm:cxn modelId="{5E54707E-C197-46D2-AD1E-2E99E13E850A}" type="presParOf" srcId="{748953EB-E03A-40F4-80DF-E32F2B637161}" destId="{39CA3738-CC04-434A-B8D2-42AE95D21CFD}" srcOrd="3" destOrd="0" presId="urn:microsoft.com/office/officeart/2005/8/layout/radial6"/>
    <dgm:cxn modelId="{6ED14D07-47D2-4F1E-AB4A-4116303E9299}" type="presParOf" srcId="{748953EB-E03A-40F4-80DF-E32F2B637161}" destId="{4B027848-C206-4364-B476-034FE1ACA280}" srcOrd="4" destOrd="0" presId="urn:microsoft.com/office/officeart/2005/8/layout/radial6"/>
    <dgm:cxn modelId="{6530656E-E313-4A3D-8501-7FA4F1C6460E}" type="presParOf" srcId="{748953EB-E03A-40F4-80DF-E32F2B637161}" destId="{8B4D58EA-D06E-477B-A01A-19C82F4FF542}" srcOrd="5" destOrd="0" presId="urn:microsoft.com/office/officeart/2005/8/layout/radial6"/>
    <dgm:cxn modelId="{1D0010C8-9CE2-4745-BC38-4C738A3C7D0F}" type="presParOf" srcId="{748953EB-E03A-40F4-80DF-E32F2B637161}" destId="{F17AA0EE-5BE3-4969-898A-5E98984C1AC4}" srcOrd="6" destOrd="0" presId="urn:microsoft.com/office/officeart/2005/8/layout/radial6"/>
    <dgm:cxn modelId="{DC472244-281C-4712-A9C9-3725F7D12329}" type="presParOf" srcId="{748953EB-E03A-40F4-80DF-E32F2B637161}" destId="{DED93512-CBC2-4675-8436-E8019135FA7C}" srcOrd="7" destOrd="0" presId="urn:microsoft.com/office/officeart/2005/8/layout/radial6"/>
    <dgm:cxn modelId="{E41DD3F5-5AF9-4CD2-BB72-9F568E6077DE}" type="presParOf" srcId="{748953EB-E03A-40F4-80DF-E32F2B637161}" destId="{FF9CC8B2-D6D5-428E-9A13-F26EC1D6124A}" srcOrd="8" destOrd="0" presId="urn:microsoft.com/office/officeart/2005/8/layout/radial6"/>
    <dgm:cxn modelId="{530330A3-0741-4A73-9195-1E910A0D2F83}" type="presParOf" srcId="{748953EB-E03A-40F4-80DF-E32F2B637161}" destId="{A7E5162A-E25C-46C0-B999-FC96A49D5458}" srcOrd="9" destOrd="0" presId="urn:microsoft.com/office/officeart/2005/8/layout/radial6"/>
    <dgm:cxn modelId="{0A84C498-0A60-42A1-AC7F-E191FF0005B5}" type="presParOf" srcId="{748953EB-E03A-40F4-80DF-E32F2B637161}" destId="{626BC578-4C9D-41D6-A9BE-405041738532}" srcOrd="10" destOrd="0" presId="urn:microsoft.com/office/officeart/2005/8/layout/radial6"/>
    <dgm:cxn modelId="{6E0FDD4C-516B-44B4-B947-6E6B2114EB26}" type="presParOf" srcId="{748953EB-E03A-40F4-80DF-E32F2B637161}" destId="{D0B2A474-A11D-4720-AAC9-8FE4090AED7A}" srcOrd="11" destOrd="0" presId="urn:microsoft.com/office/officeart/2005/8/layout/radial6"/>
    <dgm:cxn modelId="{11086A28-D663-4AC0-ABD0-5C2C1C94CB1D}" type="presParOf" srcId="{748953EB-E03A-40F4-80DF-E32F2B637161}" destId="{7E44E0EE-81F5-437A-9D83-6AB4755A89F6}" srcOrd="12" destOrd="0" presId="urn:microsoft.com/office/officeart/2005/8/layout/radial6"/>
    <dgm:cxn modelId="{AFF09A1E-1185-45D7-A084-3364A2BD68A6}" type="presParOf" srcId="{748953EB-E03A-40F4-80DF-E32F2B637161}" destId="{CA5892C6-6F0B-443B-889A-0F1F296FAAA3}" srcOrd="13" destOrd="0" presId="urn:microsoft.com/office/officeart/2005/8/layout/radial6"/>
    <dgm:cxn modelId="{77FB7716-6D70-4E40-84F9-9ED31CFAF37D}" type="presParOf" srcId="{748953EB-E03A-40F4-80DF-E32F2B637161}" destId="{C44CD046-F385-450C-9B37-D211AED14F2A}" srcOrd="14" destOrd="0" presId="urn:microsoft.com/office/officeart/2005/8/layout/radial6"/>
    <dgm:cxn modelId="{17FCBCA1-D899-43B3-B0A8-B107533CC9AE}" type="presParOf" srcId="{748953EB-E03A-40F4-80DF-E32F2B637161}" destId="{83E660D0-840D-4702-BCE7-660D43DD9B04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E0E9C9-2B49-4D02-88D1-0C16A9EF64D1}">
      <dsp:nvSpPr>
        <dsp:cNvPr id="0" name=""/>
        <dsp:cNvSpPr/>
      </dsp:nvSpPr>
      <dsp:spPr>
        <a:xfrm>
          <a:off x="1601833" y="5410"/>
          <a:ext cx="5005244" cy="222624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solidFill>
            <a:srgbClr val="00B05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Наблюдения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01833" y="5410"/>
        <a:ext cx="5005244" cy="222624"/>
      </dsp:txXfrm>
    </dsp:sp>
    <dsp:sp modelId="{1BBAB8AC-02A7-448E-A213-EB80BFCB1B3D}">
      <dsp:nvSpPr>
        <dsp:cNvPr id="0" name=""/>
        <dsp:cNvSpPr/>
      </dsp:nvSpPr>
      <dsp:spPr>
        <a:xfrm rot="5400000">
          <a:off x="4047263" y="235661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5400000">
        <a:off x="4047263" y="235661"/>
        <a:ext cx="114385" cy="137262"/>
      </dsp:txXfrm>
    </dsp:sp>
    <dsp:sp modelId="{65DF7A97-A70C-495B-BAF4-653FE1CBC840}">
      <dsp:nvSpPr>
        <dsp:cNvPr id="0" name=""/>
        <dsp:cNvSpPr/>
      </dsp:nvSpPr>
      <dsp:spPr>
        <a:xfrm>
          <a:off x="1601833" y="380549"/>
          <a:ext cx="5005244" cy="279591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solidFill>
            <a:srgbClr val="FFC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Организация экскурсий и целевых прогулок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01833" y="380549"/>
        <a:ext cx="5005244" cy="279591"/>
      </dsp:txXfrm>
    </dsp:sp>
    <dsp:sp modelId="{42A5EB6C-41BE-4F7B-81C4-401B50146E06}">
      <dsp:nvSpPr>
        <dsp:cNvPr id="0" name=""/>
        <dsp:cNvSpPr/>
      </dsp:nvSpPr>
      <dsp:spPr>
        <a:xfrm rot="5400000">
          <a:off x="4047263" y="667767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03122"/>
            <a:satOff val="-1202"/>
            <a:lumOff val="-21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5400000">
        <a:off x="4047263" y="667767"/>
        <a:ext cx="114385" cy="137262"/>
      </dsp:txXfrm>
    </dsp:sp>
    <dsp:sp modelId="{9DA33B02-E125-49F8-9365-8B52C1F25022}">
      <dsp:nvSpPr>
        <dsp:cNvPr id="0" name=""/>
        <dsp:cNvSpPr/>
      </dsp:nvSpPr>
      <dsp:spPr>
        <a:xfrm>
          <a:off x="1601833" y="812655"/>
          <a:ext cx="5005244" cy="641925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solidFill>
            <a:schemeClr val="accent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Продуктивная деятельность  (Оформление тематических выставок Изготовление подарков и сувениров для взрослых и сверстников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01833" y="812655"/>
        <a:ext cx="5005244" cy="641925"/>
      </dsp:txXfrm>
    </dsp:sp>
    <dsp:sp modelId="{489FCA31-9037-46E9-9192-E071CD92A38C}">
      <dsp:nvSpPr>
        <dsp:cNvPr id="0" name=""/>
        <dsp:cNvSpPr/>
      </dsp:nvSpPr>
      <dsp:spPr>
        <a:xfrm rot="5400000">
          <a:off x="4071229" y="1453843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06245"/>
            <a:satOff val="-2403"/>
            <a:lumOff val="-43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5400000">
        <a:off x="4071229" y="1453843"/>
        <a:ext cx="114385" cy="137262"/>
      </dsp:txXfrm>
    </dsp:sp>
    <dsp:sp modelId="{01CBF405-B1C0-4DDF-85CE-8B7E6E30CF84}">
      <dsp:nvSpPr>
        <dsp:cNvPr id="0" name=""/>
        <dsp:cNvSpPr/>
      </dsp:nvSpPr>
      <dsp:spPr>
        <a:xfrm>
          <a:off x="1584672" y="1607095"/>
          <a:ext cx="5039566" cy="258044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solidFill>
            <a:schemeClr val="accent6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Проектная деятельность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84672" y="1607095"/>
        <a:ext cx="5039566" cy="258044"/>
      </dsp:txXfrm>
    </dsp:sp>
    <dsp:sp modelId="{3FBABE05-BA9C-4CAE-AC93-3D643F08759B}">
      <dsp:nvSpPr>
        <dsp:cNvPr id="0" name=""/>
        <dsp:cNvSpPr/>
      </dsp:nvSpPr>
      <dsp:spPr>
        <a:xfrm rot="5400000">
          <a:off x="4047263" y="1872765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09367"/>
            <a:satOff val="-3605"/>
            <a:lumOff val="-64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5400000">
        <a:off x="4047263" y="1872765"/>
        <a:ext cx="114385" cy="137262"/>
      </dsp:txXfrm>
    </dsp:sp>
    <dsp:sp modelId="{73A03DD6-6CAC-4CAA-BD70-5334F5E1CF0D}">
      <dsp:nvSpPr>
        <dsp:cNvPr id="0" name=""/>
        <dsp:cNvSpPr/>
      </dsp:nvSpPr>
      <dsp:spPr>
        <a:xfrm>
          <a:off x="1584672" y="2017654"/>
          <a:ext cx="5039566" cy="335875"/>
        </a:xfrm>
        <a:prstGeom prst="roundRect">
          <a:avLst>
            <a:gd name="adj" fmla="val 10000"/>
          </a:avLst>
        </a:prstGeom>
        <a:solidFill>
          <a:srgbClr val="CCCCFF"/>
        </a:solidFill>
        <a:ln>
          <a:solidFill>
            <a:srgbClr val="7030A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Моделирование  и решение проблемных ситуаций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84672" y="2017654"/>
        <a:ext cx="5039566" cy="335875"/>
      </dsp:txXfrm>
    </dsp:sp>
    <dsp:sp modelId="{5B32F839-3F69-42C2-9ABB-87AE8C278F12}">
      <dsp:nvSpPr>
        <dsp:cNvPr id="0" name=""/>
        <dsp:cNvSpPr/>
      </dsp:nvSpPr>
      <dsp:spPr>
        <a:xfrm rot="5400000">
          <a:off x="4047263" y="2361155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12489"/>
            <a:satOff val="-4807"/>
            <a:lumOff val="-86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5400000">
        <a:off x="4047263" y="2361155"/>
        <a:ext cx="114385" cy="137262"/>
      </dsp:txXfrm>
    </dsp:sp>
    <dsp:sp modelId="{1FB9A990-958A-4E08-8E51-95D61CCE37A6}">
      <dsp:nvSpPr>
        <dsp:cNvPr id="0" name=""/>
        <dsp:cNvSpPr/>
      </dsp:nvSpPr>
      <dsp:spPr>
        <a:xfrm>
          <a:off x="1584672" y="2506044"/>
          <a:ext cx="5039566" cy="357038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solidFill>
            <a:schemeClr val="accent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Придумывание  сказок, историй  и  их театрализация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84672" y="2506044"/>
        <a:ext cx="5039566" cy="357038"/>
      </dsp:txXfrm>
    </dsp:sp>
    <dsp:sp modelId="{FCAFA048-84BE-4322-8016-68F458F3472F}">
      <dsp:nvSpPr>
        <dsp:cNvPr id="0" name=""/>
        <dsp:cNvSpPr/>
      </dsp:nvSpPr>
      <dsp:spPr>
        <a:xfrm rot="5686628">
          <a:off x="4035169" y="2859470"/>
          <a:ext cx="97868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515611"/>
            <a:satOff val="-6008"/>
            <a:lumOff val="-107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5686628">
        <a:off x="4035169" y="2859470"/>
        <a:ext cx="97868" cy="137262"/>
      </dsp:txXfrm>
    </dsp:sp>
    <dsp:sp modelId="{37ACC4E4-97E2-46D4-A55A-F0F911A283EB}">
      <dsp:nvSpPr>
        <dsp:cNvPr id="0" name=""/>
        <dsp:cNvSpPr/>
      </dsp:nvSpPr>
      <dsp:spPr>
        <a:xfrm>
          <a:off x="1545263" y="2993120"/>
          <a:ext cx="5032148" cy="414798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solidFill>
            <a:schemeClr val="accent4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Трудовая деятельность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45263" y="2993120"/>
        <a:ext cx="5032148" cy="414798"/>
      </dsp:txXfrm>
    </dsp:sp>
    <dsp:sp modelId="{16D1D94F-B897-4C2A-A024-0FECCEEF7D37}">
      <dsp:nvSpPr>
        <dsp:cNvPr id="0" name=""/>
        <dsp:cNvSpPr/>
      </dsp:nvSpPr>
      <dsp:spPr>
        <a:xfrm rot="5153840">
          <a:off x="4016699" y="3426783"/>
          <a:ext cx="131579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18734"/>
            <a:satOff val="-7210"/>
            <a:lumOff val="-129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5153840">
        <a:off x="4016699" y="3426783"/>
        <a:ext cx="131579" cy="137262"/>
      </dsp:txXfrm>
    </dsp:sp>
    <dsp:sp modelId="{CFCE9071-087C-4467-8959-45B1EAF24267}">
      <dsp:nvSpPr>
        <dsp:cNvPr id="0" name=""/>
        <dsp:cNvSpPr/>
      </dsp:nvSpPr>
      <dsp:spPr>
        <a:xfrm>
          <a:off x="1579731" y="3582909"/>
          <a:ext cx="5049449" cy="437511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Досуговая</a:t>
          </a: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деятельность (праздники, развлечения, викторины, конкурсы, КВН)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79731" y="3582909"/>
        <a:ext cx="5049449" cy="437511"/>
      </dsp:txXfrm>
    </dsp:sp>
    <dsp:sp modelId="{DB1FB53A-BF34-42E4-94F7-B3D1A3B2E1E6}">
      <dsp:nvSpPr>
        <dsp:cNvPr id="0" name=""/>
        <dsp:cNvSpPr/>
      </dsp:nvSpPr>
      <dsp:spPr>
        <a:xfrm rot="5400000">
          <a:off x="4047263" y="4028046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721856"/>
            <a:satOff val="-8412"/>
            <a:lumOff val="-151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5400000">
        <a:off x="4047263" y="4028046"/>
        <a:ext cx="114385" cy="137262"/>
      </dsp:txXfrm>
    </dsp:sp>
    <dsp:sp modelId="{2D64B1E1-7060-4D16-A306-4A0239150651}">
      <dsp:nvSpPr>
        <dsp:cNvPr id="0" name=""/>
        <dsp:cNvSpPr/>
      </dsp:nvSpPr>
      <dsp:spPr>
        <a:xfrm>
          <a:off x="1579731" y="4172935"/>
          <a:ext cx="5049449" cy="305028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solidFill>
            <a:schemeClr val="accent4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Познавательно-исследовательская деятельность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79731" y="4172935"/>
        <a:ext cx="5049449" cy="305028"/>
      </dsp:txXfrm>
    </dsp:sp>
    <dsp:sp modelId="{2743E1F2-63E9-48FE-AB15-EEB8612A403E}">
      <dsp:nvSpPr>
        <dsp:cNvPr id="0" name=""/>
        <dsp:cNvSpPr/>
      </dsp:nvSpPr>
      <dsp:spPr>
        <a:xfrm rot="5400000">
          <a:off x="4047263" y="4485589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824978"/>
            <a:satOff val="-9614"/>
            <a:lumOff val="-172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5400000">
        <a:off x="4047263" y="4485589"/>
        <a:ext cx="114385" cy="137262"/>
      </dsp:txXfrm>
    </dsp:sp>
    <dsp:sp modelId="{F066AB33-9E73-49FB-939E-2F56AFD3A3EE}">
      <dsp:nvSpPr>
        <dsp:cNvPr id="0" name=""/>
        <dsp:cNvSpPr/>
      </dsp:nvSpPr>
      <dsp:spPr>
        <a:xfrm>
          <a:off x="1579731" y="4630477"/>
          <a:ext cx="5049449" cy="305028"/>
        </a:xfrm>
        <a:prstGeom prst="roundRect">
          <a:avLst>
            <a:gd name="adj" fmla="val 10000"/>
          </a:avLst>
        </a:prstGeom>
        <a:solidFill>
          <a:srgbClr val="FFFF99"/>
        </a:solidFill>
        <a:ln>
          <a:solidFill>
            <a:schemeClr val="accent6">
              <a:lumMod val="60000"/>
              <a:lumOff val="4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Чтение 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79731" y="4630477"/>
        <a:ext cx="5049449" cy="305028"/>
      </dsp:txXfrm>
    </dsp:sp>
    <dsp:sp modelId="{E24DFF2A-3846-41CC-90CF-41BA6FFA5BE3}">
      <dsp:nvSpPr>
        <dsp:cNvPr id="0" name=""/>
        <dsp:cNvSpPr/>
      </dsp:nvSpPr>
      <dsp:spPr>
        <a:xfrm rot="5400000">
          <a:off x="4047263" y="4943131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28101"/>
            <a:satOff val="-10815"/>
            <a:lumOff val="-194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5400000">
        <a:off x="4047263" y="4943131"/>
        <a:ext cx="114385" cy="137262"/>
      </dsp:txXfrm>
    </dsp:sp>
    <dsp:sp modelId="{C98E0692-EA24-4512-827B-A38E5B2C3AE2}">
      <dsp:nvSpPr>
        <dsp:cNvPr id="0" name=""/>
        <dsp:cNvSpPr/>
      </dsp:nvSpPr>
      <dsp:spPr>
        <a:xfrm>
          <a:off x="1559751" y="5088019"/>
          <a:ext cx="5089408" cy="471018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>
          <a:solidFill>
            <a:schemeClr val="accent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Сочинение писем и пожеланий заболевшим сверстникам и взрослым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59751" y="5088019"/>
        <a:ext cx="5089408" cy="471018"/>
      </dsp:txXfrm>
    </dsp:sp>
    <dsp:sp modelId="{DDD2C55E-9332-4700-AA54-88C7589A2700}">
      <dsp:nvSpPr>
        <dsp:cNvPr id="0" name=""/>
        <dsp:cNvSpPr/>
      </dsp:nvSpPr>
      <dsp:spPr>
        <a:xfrm rot="5400000">
          <a:off x="4047263" y="5566663"/>
          <a:ext cx="114385" cy="1372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031223"/>
            <a:satOff val="-12017"/>
            <a:lumOff val="-215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5400000">
        <a:off x="4047263" y="5566663"/>
        <a:ext cx="114385" cy="137262"/>
      </dsp:txXfrm>
    </dsp:sp>
    <dsp:sp modelId="{F6FAA9C5-5CD8-4A7C-9244-9A5F7ED5E61A}">
      <dsp:nvSpPr>
        <dsp:cNvPr id="0" name=""/>
        <dsp:cNvSpPr/>
      </dsp:nvSpPr>
      <dsp:spPr>
        <a:xfrm>
          <a:off x="1555444" y="5711552"/>
          <a:ext cx="5098022" cy="259701"/>
        </a:xfrm>
        <a:prstGeom prst="roundRect">
          <a:avLst>
            <a:gd name="adj" fmla="val 10000"/>
          </a:avLst>
        </a:prstGeom>
        <a:solidFill>
          <a:srgbClr val="E9FF17"/>
        </a:solidFill>
        <a:ln>
          <a:solidFill>
            <a:srgbClr val="FFC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Игровая деятельность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55444" y="5711552"/>
        <a:ext cx="5098022" cy="25970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55E1A4-F9EA-4BE7-B2FA-4E15E282A81B}">
      <dsp:nvSpPr>
        <dsp:cNvPr id="0" name=""/>
        <dsp:cNvSpPr/>
      </dsp:nvSpPr>
      <dsp:spPr>
        <a:xfrm>
          <a:off x="4891471" y="3574477"/>
          <a:ext cx="2761308" cy="1682106"/>
        </a:xfrm>
        <a:prstGeom prst="roundRect">
          <a:avLst>
            <a:gd name="adj" fmla="val 10000"/>
          </a:avLst>
        </a:prstGeom>
        <a:solidFill>
          <a:srgbClr val="CCFFFF">
            <a:alpha val="89804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Живая природа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Неживая природа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>
        <a:off x="5719864" y="3995003"/>
        <a:ext cx="1932916" cy="1261580"/>
      </dsp:txXfrm>
    </dsp:sp>
    <dsp:sp modelId="{4150D825-FC49-4888-AB39-76EDCCC283EE}">
      <dsp:nvSpPr>
        <dsp:cNvPr id="0" name=""/>
        <dsp:cNvSpPr/>
      </dsp:nvSpPr>
      <dsp:spPr>
        <a:xfrm>
          <a:off x="339614" y="3559674"/>
          <a:ext cx="3011349" cy="1682106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Эмоциональное благополучие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Любовь окружающих взрослых и сверстников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9614" y="3980201"/>
        <a:ext cx="2107944" cy="1261580"/>
      </dsp:txXfrm>
    </dsp:sp>
    <dsp:sp modelId="{2048512D-B67A-4B2E-AC9A-1684AEC7E51A}">
      <dsp:nvSpPr>
        <dsp:cNvPr id="0" name=""/>
        <dsp:cNvSpPr/>
      </dsp:nvSpPr>
      <dsp:spPr>
        <a:xfrm>
          <a:off x="4731704" y="17662"/>
          <a:ext cx="3045159" cy="1682106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Игровая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Познавательная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Трудовая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Творческая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Коммуникативная  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45252" y="17662"/>
        <a:ext cx="2131611" cy="1261580"/>
      </dsp:txXfrm>
    </dsp:sp>
    <dsp:sp modelId="{8E3D92DC-36F4-4A01-90E5-1127E78D5196}">
      <dsp:nvSpPr>
        <dsp:cNvPr id="0" name=""/>
        <dsp:cNvSpPr/>
      </dsp:nvSpPr>
      <dsp:spPr>
        <a:xfrm>
          <a:off x="235964" y="0"/>
          <a:ext cx="3091096" cy="1682106"/>
        </a:xfrm>
        <a:prstGeom prst="roundRect">
          <a:avLst>
            <a:gd name="adj" fmla="val 10000"/>
          </a:avLst>
        </a:prstGeom>
        <a:solidFill>
          <a:srgbClr val="FFFF99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Художественная литература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Изобразительное искусство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Музыка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Кино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5964" y="0"/>
        <a:ext cx="2163767" cy="1261580"/>
      </dsp:txXfrm>
    </dsp:sp>
    <dsp:sp modelId="{260F438C-F251-4BD2-8C4F-CD44B4479B72}">
      <dsp:nvSpPr>
        <dsp:cNvPr id="0" name=""/>
        <dsp:cNvSpPr/>
      </dsp:nvSpPr>
      <dsp:spPr>
        <a:xfrm>
          <a:off x="1559958" y="299625"/>
          <a:ext cx="2275713" cy="2276100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Художественные средства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59958" y="299625"/>
        <a:ext cx="2275713" cy="2276100"/>
      </dsp:txXfrm>
    </dsp:sp>
    <dsp:sp modelId="{5BC19586-2BBB-49DE-9554-057F2098D8AA}">
      <dsp:nvSpPr>
        <dsp:cNvPr id="0" name=""/>
        <dsp:cNvSpPr/>
      </dsp:nvSpPr>
      <dsp:spPr>
        <a:xfrm rot="5400000">
          <a:off x="3940997" y="299625"/>
          <a:ext cx="2276100" cy="2276100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Собственная деятельность детей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3940997" y="299625"/>
        <a:ext cx="2276100" cy="2276100"/>
      </dsp:txXfrm>
    </dsp:sp>
    <dsp:sp modelId="{C575C692-3AD8-4ACF-BA59-71C91E388796}">
      <dsp:nvSpPr>
        <dsp:cNvPr id="0" name=""/>
        <dsp:cNvSpPr/>
      </dsp:nvSpPr>
      <dsp:spPr>
        <a:xfrm rot="10800000">
          <a:off x="3940997" y="2680857"/>
          <a:ext cx="2276100" cy="2276100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Природа 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3940997" y="2680857"/>
        <a:ext cx="2276100" cy="2276100"/>
      </dsp:txXfrm>
    </dsp:sp>
    <dsp:sp modelId="{1006B3EC-4E76-447C-AAA6-C4C040DBF2CA}">
      <dsp:nvSpPr>
        <dsp:cNvPr id="0" name=""/>
        <dsp:cNvSpPr/>
      </dsp:nvSpPr>
      <dsp:spPr>
        <a:xfrm rot="16200000">
          <a:off x="1559765" y="2680857"/>
          <a:ext cx="2276100" cy="2276100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Окружающая обстановка (социум)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 rot="16200000">
        <a:off x="1559765" y="2680857"/>
        <a:ext cx="2276100" cy="2276100"/>
      </dsp:txXfrm>
    </dsp:sp>
    <dsp:sp modelId="{7EB8B15E-6C6E-45DF-9B3F-858A76346A57}">
      <dsp:nvSpPr>
        <dsp:cNvPr id="0" name=""/>
        <dsp:cNvSpPr/>
      </dsp:nvSpPr>
      <dsp:spPr>
        <a:xfrm>
          <a:off x="3495502" y="2155199"/>
          <a:ext cx="785859" cy="683355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C1514AF-7EE0-48F3-AD90-6F3D1F501350}">
      <dsp:nvSpPr>
        <dsp:cNvPr id="0" name=""/>
        <dsp:cNvSpPr/>
      </dsp:nvSpPr>
      <dsp:spPr>
        <a:xfrm rot="10800000">
          <a:off x="3495502" y="2418028"/>
          <a:ext cx="785859" cy="683355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7C0A8D-EF61-40CB-92D6-0DEDECCB16BF}">
      <dsp:nvSpPr>
        <dsp:cNvPr id="0" name=""/>
        <dsp:cNvSpPr/>
      </dsp:nvSpPr>
      <dsp:spPr>
        <a:xfrm rot="5400000">
          <a:off x="4256066" y="-1501233"/>
          <a:ext cx="1280954" cy="4608512"/>
        </a:xfrm>
        <a:prstGeom prst="round2SameRect">
          <a:avLst/>
        </a:prstGeom>
        <a:solidFill>
          <a:srgbClr val="FFFF99">
            <a:alpha val="90000"/>
          </a:srgbClr>
        </a:solidFill>
        <a:ln w="25400" cap="flat" cmpd="sng" algn="ctr">
          <a:solidFill>
            <a:srgbClr val="FFC0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Упражнения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Поручения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Требование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Воспитывающие ситуации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Положительный пример взрослого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256066" y="-1501233"/>
        <a:ext cx="1280954" cy="4608512"/>
      </dsp:txXfrm>
    </dsp:sp>
    <dsp:sp modelId="{468B863D-519B-45D9-9843-30DAD69CE8ED}">
      <dsp:nvSpPr>
        <dsp:cNvPr id="0" name=""/>
        <dsp:cNvSpPr/>
      </dsp:nvSpPr>
      <dsp:spPr>
        <a:xfrm>
          <a:off x="0" y="2426"/>
          <a:ext cx="2592288" cy="1601193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5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Формирование нравственного поведения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426"/>
        <a:ext cx="2592288" cy="1601193"/>
      </dsp:txXfrm>
    </dsp:sp>
    <dsp:sp modelId="{D27E40D8-2D33-45E8-AA95-E79BF2ADB1DD}">
      <dsp:nvSpPr>
        <dsp:cNvPr id="0" name=""/>
        <dsp:cNvSpPr/>
      </dsp:nvSpPr>
      <dsp:spPr>
        <a:xfrm rot="5400000">
          <a:off x="4256066" y="180019"/>
          <a:ext cx="1280954" cy="4608512"/>
        </a:xfrm>
        <a:prstGeom prst="round2Same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25400" cap="flat" cmpd="sng" algn="ctr">
          <a:solidFill>
            <a:srgbClr val="00B0F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Объяснение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Внушение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Просьба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Этическая беседа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Пример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256066" y="180019"/>
        <a:ext cx="1280954" cy="4608512"/>
      </dsp:txXfrm>
    </dsp:sp>
    <dsp:sp modelId="{9AA0C9EB-2ACD-4698-97DD-2B436A0F2B6D}">
      <dsp:nvSpPr>
        <dsp:cNvPr id="0" name=""/>
        <dsp:cNvSpPr/>
      </dsp:nvSpPr>
      <dsp:spPr>
        <a:xfrm>
          <a:off x="0" y="1683679"/>
          <a:ext cx="2592288" cy="1601193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Формирование нравственного сознания 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683679"/>
        <a:ext cx="2592288" cy="1601193"/>
      </dsp:txXfrm>
    </dsp:sp>
    <dsp:sp modelId="{18C9422B-141E-406E-A29B-A0414D8AB4EA}">
      <dsp:nvSpPr>
        <dsp:cNvPr id="0" name=""/>
        <dsp:cNvSpPr/>
      </dsp:nvSpPr>
      <dsp:spPr>
        <a:xfrm rot="5400000">
          <a:off x="4256066" y="1861273"/>
          <a:ext cx="1280954" cy="4608512"/>
        </a:xfrm>
        <a:prstGeom prst="round2Same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5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Поощрение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Соревнование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Одобрение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Награждение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256066" y="1861273"/>
        <a:ext cx="1280954" cy="4608512"/>
      </dsp:txXfrm>
    </dsp:sp>
    <dsp:sp modelId="{38FE249C-D142-4766-B0A6-AB9DFE21C32D}">
      <dsp:nvSpPr>
        <dsp:cNvPr id="0" name=""/>
        <dsp:cNvSpPr/>
      </dsp:nvSpPr>
      <dsp:spPr>
        <a:xfrm>
          <a:off x="0" y="3364932"/>
          <a:ext cx="2592288" cy="1601193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5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Методы стимулирования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364932"/>
        <a:ext cx="2592288" cy="160119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E660D0-840D-4702-BCE7-660D43DD9B04}">
      <dsp:nvSpPr>
        <dsp:cNvPr id="0" name=""/>
        <dsp:cNvSpPr/>
      </dsp:nvSpPr>
      <dsp:spPr>
        <a:xfrm>
          <a:off x="1700274" y="646784"/>
          <a:ext cx="4329665" cy="4329665"/>
        </a:xfrm>
        <a:prstGeom prst="blockArc">
          <a:avLst>
            <a:gd name="adj1" fmla="val 11793865"/>
            <a:gd name="adj2" fmla="val 16161900"/>
            <a:gd name="adj3" fmla="val 46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44E0EE-81F5-437A-9D83-6AB4755A89F6}">
      <dsp:nvSpPr>
        <dsp:cNvPr id="0" name=""/>
        <dsp:cNvSpPr/>
      </dsp:nvSpPr>
      <dsp:spPr>
        <a:xfrm>
          <a:off x="1691014" y="677086"/>
          <a:ext cx="4329665" cy="4329665"/>
        </a:xfrm>
        <a:prstGeom prst="blockArc">
          <a:avLst>
            <a:gd name="adj1" fmla="val 7901511"/>
            <a:gd name="adj2" fmla="val 11845375"/>
            <a:gd name="adj3" fmla="val 46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E5162A-E25C-46C0-B999-FC96A49D5458}">
      <dsp:nvSpPr>
        <dsp:cNvPr id="0" name=""/>
        <dsp:cNvSpPr/>
      </dsp:nvSpPr>
      <dsp:spPr>
        <a:xfrm>
          <a:off x="1747685" y="729448"/>
          <a:ext cx="4329665" cy="4329665"/>
        </a:xfrm>
        <a:prstGeom prst="blockArc">
          <a:avLst>
            <a:gd name="adj1" fmla="val 2796597"/>
            <a:gd name="adj2" fmla="val 8026951"/>
            <a:gd name="adj3" fmla="val 46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7AA0EE-5BE3-4969-898A-5E98984C1AC4}">
      <dsp:nvSpPr>
        <dsp:cNvPr id="0" name=""/>
        <dsp:cNvSpPr/>
      </dsp:nvSpPr>
      <dsp:spPr>
        <a:xfrm>
          <a:off x="1716852" y="759193"/>
          <a:ext cx="4329665" cy="4329665"/>
        </a:xfrm>
        <a:prstGeom prst="blockArc">
          <a:avLst>
            <a:gd name="adj1" fmla="val 20326203"/>
            <a:gd name="adj2" fmla="val 2726950"/>
            <a:gd name="adj3" fmla="val 46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CA3738-CC04-434A-B8D2-42AE95D21CFD}">
      <dsp:nvSpPr>
        <dsp:cNvPr id="0" name=""/>
        <dsp:cNvSpPr/>
      </dsp:nvSpPr>
      <dsp:spPr>
        <a:xfrm>
          <a:off x="1676838" y="646914"/>
          <a:ext cx="4329665" cy="4329665"/>
        </a:xfrm>
        <a:prstGeom prst="blockArc">
          <a:avLst>
            <a:gd name="adj1" fmla="val 16200000"/>
            <a:gd name="adj2" fmla="val 20520000"/>
            <a:gd name="adj3" fmla="val 46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D60E57-CE68-4FE4-9DDC-0062620BAD40}">
      <dsp:nvSpPr>
        <dsp:cNvPr id="0" name=""/>
        <dsp:cNvSpPr/>
      </dsp:nvSpPr>
      <dsp:spPr>
        <a:xfrm>
          <a:off x="2846568" y="1816644"/>
          <a:ext cx="1990205" cy="1990205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Нравственное качество</a:t>
          </a:r>
          <a:endParaRPr lang="ru-RU" sz="18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46568" y="1816644"/>
        <a:ext cx="1990205" cy="1990205"/>
      </dsp:txXfrm>
    </dsp:sp>
    <dsp:sp modelId="{C6EE899F-A1C2-451C-8F20-A8C4BA2AC745}">
      <dsp:nvSpPr>
        <dsp:cNvPr id="0" name=""/>
        <dsp:cNvSpPr/>
      </dsp:nvSpPr>
      <dsp:spPr>
        <a:xfrm>
          <a:off x="2833557" y="495"/>
          <a:ext cx="2016227" cy="1393143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Знания и представления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33557" y="495"/>
        <a:ext cx="2016227" cy="1393143"/>
      </dsp:txXfrm>
    </dsp:sp>
    <dsp:sp modelId="{4B027848-C206-4364-B476-034FE1ACA280}">
      <dsp:nvSpPr>
        <dsp:cNvPr id="0" name=""/>
        <dsp:cNvSpPr/>
      </dsp:nvSpPr>
      <dsp:spPr>
        <a:xfrm>
          <a:off x="4864701" y="1508234"/>
          <a:ext cx="1976299" cy="1300081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Мотивы 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64701" y="1508234"/>
        <a:ext cx="1976299" cy="1300081"/>
      </dsp:txXfrm>
    </dsp:sp>
    <dsp:sp modelId="{DED93512-CBC2-4675-8436-E8019135FA7C}">
      <dsp:nvSpPr>
        <dsp:cNvPr id="0" name=""/>
        <dsp:cNvSpPr/>
      </dsp:nvSpPr>
      <dsp:spPr>
        <a:xfrm>
          <a:off x="4392493" y="3744416"/>
          <a:ext cx="1945455" cy="1373180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Чувства и отношения 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92493" y="3744416"/>
        <a:ext cx="1945455" cy="1373180"/>
      </dsp:txXfrm>
    </dsp:sp>
    <dsp:sp modelId="{626BC578-4C9D-41D6-A9BE-405041738532}">
      <dsp:nvSpPr>
        <dsp:cNvPr id="0" name=""/>
        <dsp:cNvSpPr/>
      </dsp:nvSpPr>
      <dsp:spPr>
        <a:xfrm>
          <a:off x="1440157" y="3744418"/>
          <a:ext cx="2018331" cy="1353202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Навыки и привычки 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40157" y="3744418"/>
        <a:ext cx="2018331" cy="1353202"/>
      </dsp:txXfrm>
    </dsp:sp>
    <dsp:sp modelId="{CA5892C6-6F0B-443B-889A-0F1F296FAAA3}">
      <dsp:nvSpPr>
        <dsp:cNvPr id="0" name=""/>
        <dsp:cNvSpPr/>
      </dsp:nvSpPr>
      <dsp:spPr>
        <a:xfrm>
          <a:off x="799543" y="1512164"/>
          <a:ext cx="2077288" cy="1393143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Поступки и поведение 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99543" y="1512164"/>
        <a:ext cx="2077288" cy="1393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4348-812A-4962-9D18-D55BB6F92AE7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1E94-C4BD-4E31-83D4-FE9F30F4E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1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4348-812A-4962-9D18-D55BB6F92AE7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1E94-C4BD-4E31-83D4-FE9F30F4E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991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4348-812A-4962-9D18-D55BB6F92AE7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1E94-C4BD-4E31-83D4-FE9F30F4E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7441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4348-812A-4962-9D18-D55BB6F92AE7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1E94-C4BD-4E31-83D4-FE9F30F4E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093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4348-812A-4962-9D18-D55BB6F92AE7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1E94-C4BD-4E31-83D4-FE9F30F4E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99713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4348-812A-4962-9D18-D55BB6F92AE7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1E94-C4BD-4E31-83D4-FE9F30F4E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312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4348-812A-4962-9D18-D55BB6F92AE7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1E94-C4BD-4E31-83D4-FE9F30F4E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446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4348-812A-4962-9D18-D55BB6F92AE7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1E94-C4BD-4E31-83D4-FE9F30F4E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295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4348-812A-4962-9D18-D55BB6F92AE7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1E94-C4BD-4E31-83D4-FE9F30F4E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86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4348-812A-4962-9D18-D55BB6F92AE7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1E94-C4BD-4E31-83D4-FE9F30F4E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1998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4348-812A-4962-9D18-D55BB6F92AE7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91E94-C4BD-4E31-83D4-FE9F30F4E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13145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4348-812A-4962-9D18-D55BB6F92AE7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91E94-C4BD-4E31-83D4-FE9F30F4E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494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406">
              <a:schemeClr val="accent5">
                <a:lumMod val="40000"/>
                <a:lumOff val="60000"/>
              </a:schemeClr>
            </a:gs>
            <a:gs pos="74000">
              <a:schemeClr val="accent3">
                <a:lumMod val="40000"/>
                <a:lumOff val="60000"/>
              </a:schemeClr>
            </a:gs>
            <a:gs pos="60400">
              <a:srgbClr val="C7CDF3"/>
            </a:gs>
            <a:gs pos="38000">
              <a:schemeClr val="accent5">
                <a:lumMod val="20000"/>
                <a:lumOff val="80000"/>
              </a:schemeClr>
            </a:gs>
            <a:gs pos="24000">
              <a:schemeClr val="accent3">
                <a:lumMod val="40000"/>
                <a:lumOff val="60000"/>
              </a:schemeClr>
            </a:gs>
            <a:gs pos="50000">
              <a:schemeClr val="accent4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620689"/>
            <a:ext cx="7772400" cy="144015"/>
          </a:xfrm>
        </p:spPr>
        <p:txBody>
          <a:bodyPr>
            <a:normAutofit/>
          </a:bodyPr>
          <a:lstStyle/>
          <a:p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71600" y="836712"/>
            <a:ext cx="7632848" cy="540060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формирования 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нравственно – патриотических качеств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детей дошкольного возраста</a:t>
            </a:r>
          </a:p>
          <a:p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708920"/>
            <a:ext cx="4608512" cy="345638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861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406">
              <a:schemeClr val="accent5">
                <a:lumMod val="40000"/>
                <a:lumOff val="60000"/>
              </a:schemeClr>
            </a:gs>
            <a:gs pos="74000">
              <a:schemeClr val="accent3">
                <a:lumMod val="40000"/>
                <a:lumOff val="60000"/>
              </a:schemeClr>
            </a:gs>
            <a:gs pos="60400">
              <a:srgbClr val="C7CDF3"/>
            </a:gs>
            <a:gs pos="38000">
              <a:schemeClr val="accent5">
                <a:lumMod val="20000"/>
                <a:lumOff val="80000"/>
              </a:schemeClr>
            </a:gs>
            <a:gs pos="24000">
              <a:schemeClr val="accent3">
                <a:lumMod val="40000"/>
                <a:lumOff val="60000"/>
              </a:schemeClr>
            </a:gs>
            <a:gs pos="50000">
              <a:schemeClr val="accent4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620689"/>
            <a:ext cx="7772400" cy="72007"/>
          </a:xfrm>
        </p:spPr>
        <p:txBody>
          <a:bodyPr>
            <a:normAutofit fontScale="90000"/>
          </a:bodyPr>
          <a:lstStyle/>
          <a:p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548680"/>
            <a:ext cx="8352928" cy="583264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Условия реализации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оздание предметно-развивающей среды (уголок русской культуры, символика государства и др.)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опора на личный опыт, ближайшее окружение (от любви к дому -до любви к Родине и т.д.);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эмоциональная окрашенность, воздействие на чувства ребенка;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заимодействие трех компонентов: интеллектуального, чувственно- эмоционального и действенно-практического (узнавать-созерцать-созидать);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рганизация творческой деятельности как средства выражения чувств и эмоций ( изо, драматизация, концерты и выступления перед публикой и др.);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сотрудничество с семьей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40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406">
              <a:schemeClr val="accent5">
                <a:lumMod val="40000"/>
                <a:lumOff val="60000"/>
              </a:schemeClr>
            </a:gs>
            <a:gs pos="74000">
              <a:schemeClr val="accent3">
                <a:lumMod val="40000"/>
                <a:lumOff val="60000"/>
              </a:schemeClr>
            </a:gs>
            <a:gs pos="60400">
              <a:srgbClr val="C7CDF3"/>
            </a:gs>
            <a:gs pos="38000">
              <a:schemeClr val="accent5">
                <a:lumMod val="20000"/>
                <a:lumOff val="80000"/>
              </a:schemeClr>
            </a:gs>
            <a:gs pos="24000">
              <a:schemeClr val="accent3">
                <a:lumMod val="40000"/>
                <a:lumOff val="60000"/>
              </a:schemeClr>
            </a:gs>
            <a:gs pos="50000">
              <a:schemeClr val="accent4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620689"/>
            <a:ext cx="7772400" cy="72007"/>
          </a:xfrm>
        </p:spPr>
        <p:txBody>
          <a:bodyPr>
            <a:normAutofit fontScale="90000"/>
          </a:bodyPr>
          <a:lstStyle/>
          <a:p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1520" y="548680"/>
            <a:ext cx="8712968" cy="5832648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</a:p>
          <a:p>
            <a:pPr algn="l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Становление личности с активной жизненной позицией и с творческим потенциалом, способной к самосовершенствованию, к гармоничному взаимодействию с другими людьми. 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знает  народные игры и играет в них;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использует в активной речи фольклор;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умеет соотносить увиденное в природе с народными приметами;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осмысленно и активно участвует в проведении календарно-обрядовых праздниках;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знаком с былинными и сказочными героями, узнает их в произведениях изобразительного искусства;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знает государственную символику;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умеет различать изделия народных промыслов;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знает историю родной улицы, города, края;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знает свои права и обязанности;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проявляет заботу о сверстниках и взрослых;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трудолюбив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043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406">
              <a:schemeClr val="accent5">
                <a:lumMod val="40000"/>
                <a:lumOff val="60000"/>
              </a:schemeClr>
            </a:gs>
            <a:gs pos="74000">
              <a:schemeClr val="accent3">
                <a:lumMod val="40000"/>
                <a:lumOff val="60000"/>
              </a:schemeClr>
            </a:gs>
            <a:gs pos="60400">
              <a:srgbClr val="C7CDF3"/>
            </a:gs>
            <a:gs pos="38000">
              <a:schemeClr val="accent5">
                <a:lumMod val="20000"/>
                <a:lumOff val="80000"/>
              </a:schemeClr>
            </a:gs>
            <a:gs pos="24000">
              <a:schemeClr val="accent3">
                <a:lumMod val="40000"/>
                <a:lumOff val="60000"/>
              </a:schemeClr>
            </a:gs>
            <a:gs pos="50000">
              <a:schemeClr val="accent4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620689"/>
            <a:ext cx="7772400" cy="72007"/>
          </a:xfrm>
        </p:spPr>
        <p:txBody>
          <a:bodyPr>
            <a:normAutofit fontScale="90000"/>
          </a:bodyPr>
          <a:lstStyle/>
          <a:p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99592" y="548680"/>
            <a:ext cx="7632848" cy="5832648"/>
          </a:xfrm>
        </p:spPr>
        <p:txBody>
          <a:bodyPr>
            <a:normAutofit/>
          </a:bodyPr>
          <a:lstStyle/>
          <a:p>
            <a:pPr algn="l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«Только тот, кто любит, ценит и уважает накопленное и сохраненное предшествующим поколением, может любить Родину, узнать ее, стать подлинным патриотом»</a:t>
            </a:r>
          </a:p>
          <a:p>
            <a:pPr algn="l"/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С.Михалков</a:t>
            </a:r>
          </a:p>
          <a:p>
            <a:pPr algn="l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DSC_05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060848"/>
            <a:ext cx="4536504" cy="3024336"/>
          </a:xfrm>
          <a:prstGeom prst="rect">
            <a:avLst/>
          </a:prstGeom>
        </p:spPr>
      </p:pic>
      <p:pic>
        <p:nvPicPr>
          <p:cNvPr id="8" name="Рисунок 7" descr="DSC075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3429000"/>
            <a:ext cx="4283968" cy="32129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4738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406">
              <a:schemeClr val="accent5">
                <a:lumMod val="40000"/>
                <a:lumOff val="60000"/>
              </a:schemeClr>
            </a:gs>
            <a:gs pos="74000">
              <a:schemeClr val="accent3">
                <a:lumMod val="40000"/>
                <a:lumOff val="60000"/>
              </a:schemeClr>
            </a:gs>
            <a:gs pos="60400">
              <a:srgbClr val="C7CDF3"/>
            </a:gs>
            <a:gs pos="38000">
              <a:schemeClr val="accent5">
                <a:lumMod val="20000"/>
                <a:lumOff val="80000"/>
              </a:schemeClr>
            </a:gs>
            <a:gs pos="24000">
              <a:schemeClr val="accent3">
                <a:lumMod val="40000"/>
                <a:lumOff val="60000"/>
              </a:schemeClr>
            </a:gs>
            <a:gs pos="50000">
              <a:schemeClr val="accent4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620689"/>
            <a:ext cx="7772400" cy="72007"/>
          </a:xfrm>
        </p:spPr>
        <p:txBody>
          <a:bodyPr>
            <a:normAutofit fontScale="90000"/>
          </a:bodyPr>
          <a:lstStyle/>
          <a:p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260648"/>
            <a:ext cx="8496944" cy="6264696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Литература:</a:t>
            </a:r>
          </a:p>
          <a:p>
            <a:pPr algn="l"/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Буре Р.С., Островская Л.Ф. Воспитатель − дети.- М., 1985.</a:t>
            </a:r>
          </a:p>
          <a:p>
            <a:pPr algn="l"/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Воспитание нравственных чувств у старших дошкольников/Под ред. А.М. Виноградовой.- М., 1991.</a:t>
            </a:r>
          </a:p>
          <a:p>
            <a:pPr algn="l"/>
            <a:r>
              <a:rPr lang="ru-RU" sz="1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Жариков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А.Д. Растите детей патриотами.- М., 1980.</a:t>
            </a:r>
          </a:p>
          <a:p>
            <a:pPr algn="l"/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Жуковская Р.И., Виноградова Н.Ф., Козлова С.А. Родной край. -М., 1990.</a:t>
            </a:r>
          </a:p>
          <a:p>
            <a:pPr algn="l"/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Князева О.Л., </a:t>
            </a:r>
            <a:r>
              <a:rPr lang="ru-RU" sz="1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Маханева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М.Д. Приобщение детей к истокам русской народной культуры: Программа. – СПб: Детство-Пресс, 1999.</a:t>
            </a:r>
          </a:p>
          <a:p>
            <a:pPr algn="l"/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Костик Э. П., Кочнева Н. Н.. Мой родной дом. - М., 2004.</a:t>
            </a:r>
          </a:p>
          <a:p>
            <a:pPr algn="l"/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Куприна Л.С., </a:t>
            </a:r>
            <a:r>
              <a:rPr lang="ru-RU" sz="1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Бударина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Т.А., </a:t>
            </a:r>
            <a:r>
              <a:rPr lang="ru-RU" sz="1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Маркеева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О.А., </a:t>
            </a:r>
            <a:r>
              <a:rPr lang="ru-RU" sz="1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Корепанова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О.Н. и др. Знакомство детей с русским народным творчеством. – СПб: Детство-Пресс, 1999.</a:t>
            </a:r>
          </a:p>
          <a:p>
            <a:pPr algn="l"/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Лялина Л.А. Народные игры в детском саду. – М.: ТЦ Сфера, 2009.</a:t>
            </a:r>
          </a:p>
          <a:p>
            <a:pPr algn="l"/>
            <a:r>
              <a:rPr lang="ru-RU" sz="1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Маханева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М.Д. Нравственно-патриотическое воспитание дошкольников. – М.: ТЦ Сфера, 2009.</a:t>
            </a:r>
          </a:p>
          <a:p>
            <a:pPr algn="l"/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Новицкая М. Ю. Наследие. Патриотическое воспитание в детском саду. - М., 2003.</a:t>
            </a:r>
          </a:p>
          <a:p>
            <a:pPr algn="l"/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Шевченко Л.Л. Добрый мир. Православная культура для малышей. Методическое пособие. - М.: Центр поддержки культурно-исторических традиций отечества, 2012.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043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406">
              <a:schemeClr val="accent5">
                <a:lumMod val="40000"/>
                <a:lumOff val="60000"/>
              </a:schemeClr>
            </a:gs>
            <a:gs pos="74000">
              <a:schemeClr val="accent3">
                <a:lumMod val="40000"/>
                <a:lumOff val="60000"/>
              </a:schemeClr>
            </a:gs>
            <a:gs pos="60400">
              <a:srgbClr val="C7CDF3"/>
            </a:gs>
            <a:gs pos="38000">
              <a:schemeClr val="accent5">
                <a:lumMod val="20000"/>
                <a:lumOff val="80000"/>
              </a:schemeClr>
            </a:gs>
            <a:gs pos="24000">
              <a:schemeClr val="accent3">
                <a:lumMod val="40000"/>
                <a:lumOff val="60000"/>
              </a:schemeClr>
            </a:gs>
            <a:gs pos="50000">
              <a:schemeClr val="accent4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051720" y="116632"/>
            <a:ext cx="6696744" cy="1728192"/>
          </a:xfrm>
        </p:spPr>
        <p:txBody>
          <a:bodyPr>
            <a:noAutofit/>
          </a:bodyPr>
          <a:lstStyle/>
          <a:p>
            <a:pPr algn="r"/>
            <a: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  <a:t>«Детство-каждодневное открытие мира, поэтому надо сделать так, чтобы оно стало, прежде всего, познанием человека и Отечества, их красоты и величия».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300" b="1" i="1" dirty="0" smtClean="0">
                <a:latin typeface="Times New Roman" pitchFamily="18" charset="0"/>
                <a:cs typeface="Times New Roman" pitchFamily="18" charset="0"/>
              </a:rPr>
              <a:t>В.А. Сухомлинский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1844824"/>
            <a:ext cx="8424936" cy="5013176"/>
          </a:xfrm>
        </p:spPr>
        <p:txBody>
          <a:bodyPr>
            <a:normAutofit fontScale="77500" lnSpcReduction="20000"/>
          </a:bodyPr>
          <a:lstStyle/>
          <a:p>
            <a:pPr indent="450850" algn="l" eaLnBrk="0" fontAlgn="t" hangingPunct="0">
              <a:lnSpc>
                <a:spcPct val="110000"/>
              </a:lnSpc>
            </a:pPr>
            <a: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Нравственность –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внутренняя мораль, принятие на себя ответственности за свои поступки, то есть действовать согласно своей совести.</a:t>
            </a:r>
          </a:p>
          <a:p>
            <a:pPr indent="450850" algn="l" eaLnBrk="0" fontAlgn="t" hangingPunct="0">
              <a:lnSpc>
                <a:spcPct val="110000"/>
              </a:lnSpc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Патриотизм –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любовь к семье, дому,  родным местам, Родине, гордость за свой народ, толерантное отношение к другим людям, желание сохранить, приумножить богатство своей страны.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l" eaLnBrk="0" fontAlgn="t" hangingPunct="0">
              <a:lnSpc>
                <a:spcPct val="110000"/>
              </a:lnSpc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Нравственно-патриотическое  воспитание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взаимодействие взрослого и детей в совместной деятельности и общении, направленное на раскрытие и формирование в ребенке общечеловеческих нравственных качеств личности, приобщение к истокам национальной региональной культуры, природе родного края, воспитание эмоционально-действенного отношения , чувства сопричастности, привязанности к окружающим.</a:t>
            </a:r>
          </a:p>
          <a:p>
            <a:pPr indent="450850" eaLnBrk="0" fontAlgn="t" hangingPunct="0"/>
            <a:endParaRPr lang="ru-RU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eaLnBrk="0" fontAlgn="t" hangingPunct="0"/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6433073" y="5643298"/>
            <a:ext cx="6096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99473" y="6031726"/>
            <a:ext cx="4267200" cy="685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</a:rPr>
              <a:t>Педагог-Ребенок-Родитель</a:t>
            </a:r>
          </a:p>
        </p:txBody>
      </p:sp>
    </p:spTree>
    <p:extLst>
      <p:ext uri="{BB962C8B-B14F-4D97-AF65-F5344CB8AC3E}">
        <p14:creationId xmlns="" xmlns:p14="http://schemas.microsoft.com/office/powerpoint/2010/main" val="201075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406">
              <a:schemeClr val="accent5">
                <a:lumMod val="40000"/>
                <a:lumOff val="60000"/>
              </a:schemeClr>
            </a:gs>
            <a:gs pos="74000">
              <a:schemeClr val="accent3">
                <a:lumMod val="40000"/>
                <a:lumOff val="60000"/>
              </a:schemeClr>
            </a:gs>
            <a:gs pos="60400">
              <a:srgbClr val="C7CDF3"/>
            </a:gs>
            <a:gs pos="38000">
              <a:schemeClr val="accent5">
                <a:lumMod val="20000"/>
                <a:lumOff val="80000"/>
              </a:schemeClr>
            </a:gs>
            <a:gs pos="24000">
              <a:schemeClr val="accent3">
                <a:lumMod val="40000"/>
                <a:lumOff val="60000"/>
              </a:schemeClr>
            </a:gs>
            <a:gs pos="50000">
              <a:schemeClr val="accent4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476673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нравственно-патриотического воспитания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908720"/>
            <a:ext cx="7992888" cy="5688632"/>
          </a:xfrm>
        </p:spPr>
        <p:txBody>
          <a:bodyPr>
            <a:normAutofit fontScale="85000" lnSpcReduction="20000"/>
          </a:bodyPr>
          <a:lstStyle/>
          <a:p>
            <a:pPr marL="342900" indent="-342900" algn="l" eaLnBrk="0" hangingPunct="0">
              <a:buFontTx/>
              <a:buChar char="-"/>
            </a:pPr>
            <a:r>
              <a:rPr lang="ru-RU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воспитание любви и привязанности к своей семье, дому, детскому саду, улице, городу, Родине;</a:t>
            </a:r>
          </a:p>
          <a:p>
            <a:pPr marL="342900" indent="-342900" algn="l" eaLnBrk="0" hangingPunct="0">
              <a:buFontTx/>
              <a:buChar char="-"/>
            </a:pP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бережного отношения к природе и всему живому;</a:t>
            </a:r>
          </a:p>
          <a:p>
            <a:pPr marL="342900" indent="-342900" algn="l" eaLnBrk="0" hangingPunct="0">
              <a:buFontTx/>
              <a:buChar char="-"/>
            </a:pP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знакомство с символами государства (герб, флаг, гимн);</a:t>
            </a:r>
          </a:p>
          <a:p>
            <a:pPr marL="342900" indent="-342900" algn="l" eaLnBrk="0" hangingPunct="0">
              <a:buFontTx/>
              <a:buChar char="-"/>
            </a:pP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элементарных знаний о правах человека;</a:t>
            </a:r>
          </a:p>
          <a:p>
            <a:pPr marL="342900" indent="-342900" algn="l" eaLnBrk="0" hangingPunct="0">
              <a:buFontTx/>
              <a:buChar char="-"/>
            </a:pP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развитие чувства ответственности и гордости за достижения страны;</a:t>
            </a:r>
          </a:p>
          <a:p>
            <a:pPr marL="342900" indent="-342900" algn="l" eaLnBrk="0" hangingPunct="0">
              <a:buFontTx/>
              <a:buChar char="-"/>
            </a:pPr>
            <a:r>
              <a:rPr lang="ru-RU" sz="27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толерантности, чувства уважения к другим народам, традициям;</a:t>
            </a:r>
          </a:p>
          <a:p>
            <a:pPr marL="342900" indent="-342900" algn="l" eaLnBrk="0" hangingPunct="0">
              <a:buFontTx/>
              <a:buChar char="-"/>
            </a:pPr>
            <a:r>
              <a:rPr lang="ru-RU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воспитание уважения к труду;</a:t>
            </a:r>
          </a:p>
          <a:p>
            <a:pPr marL="342900" indent="-342900" algn="l" eaLnBrk="0" hangingPunct="0">
              <a:buFontTx/>
              <a:buChar char="-"/>
            </a:pP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воспитание гуманного отношения (доброжелательности, уважения, внимательности, отзывчивости);</a:t>
            </a:r>
          </a:p>
          <a:p>
            <a:pPr marL="342900" indent="-342900" algn="l" eaLnBrk="0" hangingPunct="0">
              <a:buFontTx/>
              <a:buChar char="-"/>
            </a:pP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воспитание коллективистских чувств и взаимоотношений;</a:t>
            </a:r>
          </a:p>
          <a:p>
            <a:pPr marL="342900" indent="-342900" algn="l" eaLnBrk="0" hangingPunct="0">
              <a:buFontTx/>
              <a:buChar char="-"/>
            </a:pPr>
            <a:r>
              <a:rPr lang="ru-RU" sz="27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становление творческого начала, развитие воображения ребенка посредством вовлечения его в активный процесс познания.</a:t>
            </a:r>
          </a:p>
          <a:p>
            <a:pPr algn="l" eaLnBrk="0" hangingPunct="0"/>
            <a:endParaRPr lang="ru-RU" sz="2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eaLnBrk="0" hangingPunct="0">
              <a:buFontTx/>
              <a:buChar char="-"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721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406">
              <a:schemeClr val="accent5">
                <a:lumMod val="40000"/>
                <a:lumOff val="60000"/>
              </a:schemeClr>
            </a:gs>
            <a:gs pos="74000">
              <a:schemeClr val="accent3">
                <a:lumMod val="40000"/>
                <a:lumOff val="60000"/>
              </a:schemeClr>
            </a:gs>
            <a:gs pos="60400">
              <a:srgbClr val="C7CDF3"/>
            </a:gs>
            <a:gs pos="38000">
              <a:schemeClr val="accent5">
                <a:lumMod val="20000"/>
                <a:lumOff val="80000"/>
              </a:schemeClr>
            </a:gs>
            <a:gs pos="24000">
              <a:schemeClr val="accent3">
                <a:lumMod val="40000"/>
                <a:lumOff val="60000"/>
              </a:schemeClr>
            </a:gs>
            <a:gs pos="50000">
              <a:schemeClr val="accent4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332657"/>
            <a:ext cx="7772400" cy="576064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Принципы:</a:t>
            </a:r>
            <a:endParaRPr lang="ru-RU" sz="2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99592" y="836712"/>
            <a:ext cx="7632848" cy="5544616"/>
          </a:xfrm>
        </p:spPr>
        <p:txBody>
          <a:bodyPr>
            <a:normAutofit/>
          </a:bodyPr>
          <a:lstStyle/>
          <a:p>
            <a:pPr algn="l"/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213784" y="1205113"/>
            <a:ext cx="8174639" cy="4840311"/>
            <a:chOff x="1788820" y="1397000"/>
            <a:chExt cx="8174639" cy="4840311"/>
          </a:xfrm>
        </p:grpSpPr>
        <p:sp>
          <p:nvSpPr>
            <p:cNvPr id="15" name="Равнобедренный треугольник 14"/>
            <p:cNvSpPr/>
            <p:nvPr/>
          </p:nvSpPr>
          <p:spPr>
            <a:xfrm>
              <a:off x="1788820" y="1397000"/>
              <a:ext cx="4840311" cy="4840311"/>
            </a:xfrm>
            <a:prstGeom prst="triangl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770771" y="1405741"/>
              <a:ext cx="6192688" cy="467199"/>
            </a:xfrm>
            <a:custGeom>
              <a:avLst/>
              <a:gdLst>
                <a:gd name="connsiteX0" fmla="*/ 0 w 3146202"/>
                <a:gd name="connsiteY0" fmla="*/ 190969 h 1145792"/>
                <a:gd name="connsiteX1" fmla="*/ 190969 w 3146202"/>
                <a:gd name="connsiteY1" fmla="*/ 0 h 1145792"/>
                <a:gd name="connsiteX2" fmla="*/ 2955233 w 3146202"/>
                <a:gd name="connsiteY2" fmla="*/ 0 h 1145792"/>
                <a:gd name="connsiteX3" fmla="*/ 3146202 w 3146202"/>
                <a:gd name="connsiteY3" fmla="*/ 190969 h 1145792"/>
                <a:gd name="connsiteX4" fmla="*/ 3146202 w 3146202"/>
                <a:gd name="connsiteY4" fmla="*/ 954823 h 1145792"/>
                <a:gd name="connsiteX5" fmla="*/ 2955233 w 3146202"/>
                <a:gd name="connsiteY5" fmla="*/ 1145792 h 1145792"/>
                <a:gd name="connsiteX6" fmla="*/ 190969 w 3146202"/>
                <a:gd name="connsiteY6" fmla="*/ 1145792 h 1145792"/>
                <a:gd name="connsiteX7" fmla="*/ 0 w 3146202"/>
                <a:gd name="connsiteY7" fmla="*/ 954823 h 1145792"/>
                <a:gd name="connsiteX8" fmla="*/ 0 w 3146202"/>
                <a:gd name="connsiteY8" fmla="*/ 190969 h 1145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46202" h="1145792">
                  <a:moveTo>
                    <a:pt x="0" y="190969"/>
                  </a:moveTo>
                  <a:cubicBezTo>
                    <a:pt x="0" y="85500"/>
                    <a:pt x="85500" y="0"/>
                    <a:pt x="190969" y="0"/>
                  </a:cubicBezTo>
                  <a:lnTo>
                    <a:pt x="2955233" y="0"/>
                  </a:lnTo>
                  <a:cubicBezTo>
                    <a:pt x="3060702" y="0"/>
                    <a:pt x="3146202" y="85500"/>
                    <a:pt x="3146202" y="190969"/>
                  </a:cubicBezTo>
                  <a:lnTo>
                    <a:pt x="3146202" y="954823"/>
                  </a:lnTo>
                  <a:cubicBezTo>
                    <a:pt x="3146202" y="1060292"/>
                    <a:pt x="3060702" y="1145792"/>
                    <a:pt x="2955233" y="1145792"/>
                  </a:cubicBezTo>
                  <a:lnTo>
                    <a:pt x="190969" y="1145792"/>
                  </a:lnTo>
                  <a:cubicBezTo>
                    <a:pt x="85500" y="1145792"/>
                    <a:pt x="0" y="1060292"/>
                    <a:pt x="0" y="954823"/>
                  </a:cubicBezTo>
                  <a:lnTo>
                    <a:pt x="0" y="190969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235003" tIns="235003" rIns="235003" bIns="235003" numCol="1" spcCol="1270" anchor="ctr" anchorCtr="0">
              <a:noAutofit/>
            </a:bodyPr>
            <a:lstStyle/>
            <a:p>
              <a:pPr lvl="0" algn="ctr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Принцип индивидуального подхода к детям</a:t>
              </a:r>
              <a:endParaRPr lang="ru-RU" sz="20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3770771" y="1975201"/>
              <a:ext cx="6192687" cy="401795"/>
            </a:xfrm>
            <a:custGeom>
              <a:avLst/>
              <a:gdLst>
                <a:gd name="connsiteX0" fmla="*/ 0 w 3146202"/>
                <a:gd name="connsiteY0" fmla="*/ 190969 h 1145792"/>
                <a:gd name="connsiteX1" fmla="*/ 190969 w 3146202"/>
                <a:gd name="connsiteY1" fmla="*/ 0 h 1145792"/>
                <a:gd name="connsiteX2" fmla="*/ 2955233 w 3146202"/>
                <a:gd name="connsiteY2" fmla="*/ 0 h 1145792"/>
                <a:gd name="connsiteX3" fmla="*/ 3146202 w 3146202"/>
                <a:gd name="connsiteY3" fmla="*/ 190969 h 1145792"/>
                <a:gd name="connsiteX4" fmla="*/ 3146202 w 3146202"/>
                <a:gd name="connsiteY4" fmla="*/ 954823 h 1145792"/>
                <a:gd name="connsiteX5" fmla="*/ 2955233 w 3146202"/>
                <a:gd name="connsiteY5" fmla="*/ 1145792 h 1145792"/>
                <a:gd name="connsiteX6" fmla="*/ 190969 w 3146202"/>
                <a:gd name="connsiteY6" fmla="*/ 1145792 h 1145792"/>
                <a:gd name="connsiteX7" fmla="*/ 0 w 3146202"/>
                <a:gd name="connsiteY7" fmla="*/ 954823 h 1145792"/>
                <a:gd name="connsiteX8" fmla="*/ 0 w 3146202"/>
                <a:gd name="connsiteY8" fmla="*/ 190969 h 1145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46202" h="1145792">
                  <a:moveTo>
                    <a:pt x="0" y="190969"/>
                  </a:moveTo>
                  <a:cubicBezTo>
                    <a:pt x="0" y="85500"/>
                    <a:pt x="85500" y="0"/>
                    <a:pt x="190969" y="0"/>
                  </a:cubicBezTo>
                  <a:lnTo>
                    <a:pt x="2955233" y="0"/>
                  </a:lnTo>
                  <a:cubicBezTo>
                    <a:pt x="3060702" y="0"/>
                    <a:pt x="3146202" y="85500"/>
                    <a:pt x="3146202" y="190969"/>
                  </a:cubicBezTo>
                  <a:lnTo>
                    <a:pt x="3146202" y="954823"/>
                  </a:lnTo>
                  <a:cubicBezTo>
                    <a:pt x="3146202" y="1060292"/>
                    <a:pt x="3060702" y="1145792"/>
                    <a:pt x="2955233" y="1145792"/>
                  </a:cubicBezTo>
                  <a:lnTo>
                    <a:pt x="190969" y="1145792"/>
                  </a:lnTo>
                  <a:cubicBezTo>
                    <a:pt x="85500" y="1145792"/>
                    <a:pt x="0" y="1060292"/>
                    <a:pt x="0" y="954823"/>
                  </a:cubicBezTo>
                  <a:lnTo>
                    <a:pt x="0" y="190969"/>
                  </a:lnTo>
                  <a:close/>
                </a:path>
              </a:pathLst>
            </a:cu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35003" tIns="235003" rIns="235003" bIns="235003" numCol="1" spcCol="1270" anchor="ctr" anchorCtr="0">
              <a:noAutofit/>
            </a:bodyPr>
            <a:lstStyle/>
            <a:p>
              <a:pPr lvl="0" algn="ctr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Принцип сотрудничества</a:t>
              </a:r>
              <a:endParaRPr lang="ru-RU" sz="20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3770771" y="2473428"/>
              <a:ext cx="6192687" cy="407625"/>
            </a:xfrm>
            <a:custGeom>
              <a:avLst/>
              <a:gdLst>
                <a:gd name="connsiteX0" fmla="*/ 0 w 3146202"/>
                <a:gd name="connsiteY0" fmla="*/ 190969 h 1145792"/>
                <a:gd name="connsiteX1" fmla="*/ 190969 w 3146202"/>
                <a:gd name="connsiteY1" fmla="*/ 0 h 1145792"/>
                <a:gd name="connsiteX2" fmla="*/ 2955233 w 3146202"/>
                <a:gd name="connsiteY2" fmla="*/ 0 h 1145792"/>
                <a:gd name="connsiteX3" fmla="*/ 3146202 w 3146202"/>
                <a:gd name="connsiteY3" fmla="*/ 190969 h 1145792"/>
                <a:gd name="connsiteX4" fmla="*/ 3146202 w 3146202"/>
                <a:gd name="connsiteY4" fmla="*/ 954823 h 1145792"/>
                <a:gd name="connsiteX5" fmla="*/ 2955233 w 3146202"/>
                <a:gd name="connsiteY5" fmla="*/ 1145792 h 1145792"/>
                <a:gd name="connsiteX6" fmla="*/ 190969 w 3146202"/>
                <a:gd name="connsiteY6" fmla="*/ 1145792 h 1145792"/>
                <a:gd name="connsiteX7" fmla="*/ 0 w 3146202"/>
                <a:gd name="connsiteY7" fmla="*/ 954823 h 1145792"/>
                <a:gd name="connsiteX8" fmla="*/ 0 w 3146202"/>
                <a:gd name="connsiteY8" fmla="*/ 190969 h 1145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46202" h="1145792">
                  <a:moveTo>
                    <a:pt x="0" y="190969"/>
                  </a:moveTo>
                  <a:cubicBezTo>
                    <a:pt x="0" y="85500"/>
                    <a:pt x="85500" y="0"/>
                    <a:pt x="190969" y="0"/>
                  </a:cubicBezTo>
                  <a:lnTo>
                    <a:pt x="2955233" y="0"/>
                  </a:lnTo>
                  <a:cubicBezTo>
                    <a:pt x="3060702" y="0"/>
                    <a:pt x="3146202" y="85500"/>
                    <a:pt x="3146202" y="190969"/>
                  </a:cubicBezTo>
                  <a:lnTo>
                    <a:pt x="3146202" y="954823"/>
                  </a:lnTo>
                  <a:cubicBezTo>
                    <a:pt x="3146202" y="1060292"/>
                    <a:pt x="3060702" y="1145792"/>
                    <a:pt x="2955233" y="1145792"/>
                  </a:cubicBezTo>
                  <a:lnTo>
                    <a:pt x="190969" y="1145792"/>
                  </a:lnTo>
                  <a:cubicBezTo>
                    <a:pt x="85500" y="1145792"/>
                    <a:pt x="0" y="1060292"/>
                    <a:pt x="0" y="954823"/>
                  </a:cubicBezTo>
                  <a:lnTo>
                    <a:pt x="0" y="190969"/>
                  </a:lnTo>
                  <a:close/>
                </a:path>
              </a:pathLst>
            </a:custGeom>
            <a:solidFill>
              <a:srgbClr val="FFFF99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235003" tIns="235003" rIns="235003" bIns="235003" numCol="1" spcCol="1270" anchor="ctr" anchorCtr="0">
              <a:noAutofit/>
            </a:bodyPr>
            <a:lstStyle/>
            <a:p>
              <a:pPr lvl="0" algn="ctr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П</a:t>
              </a: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ринцип интеграции </a:t>
              </a:r>
              <a:endParaRPr lang="ru-RU" sz="20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3729211" y="4052935"/>
              <a:ext cx="6234248" cy="432048"/>
            </a:xfrm>
            <a:custGeom>
              <a:avLst/>
              <a:gdLst>
                <a:gd name="connsiteX0" fmla="*/ 0 w 3146202"/>
                <a:gd name="connsiteY0" fmla="*/ 190969 h 1145792"/>
                <a:gd name="connsiteX1" fmla="*/ 190969 w 3146202"/>
                <a:gd name="connsiteY1" fmla="*/ 0 h 1145792"/>
                <a:gd name="connsiteX2" fmla="*/ 2955233 w 3146202"/>
                <a:gd name="connsiteY2" fmla="*/ 0 h 1145792"/>
                <a:gd name="connsiteX3" fmla="*/ 3146202 w 3146202"/>
                <a:gd name="connsiteY3" fmla="*/ 190969 h 1145792"/>
                <a:gd name="connsiteX4" fmla="*/ 3146202 w 3146202"/>
                <a:gd name="connsiteY4" fmla="*/ 954823 h 1145792"/>
                <a:gd name="connsiteX5" fmla="*/ 2955233 w 3146202"/>
                <a:gd name="connsiteY5" fmla="*/ 1145792 h 1145792"/>
                <a:gd name="connsiteX6" fmla="*/ 190969 w 3146202"/>
                <a:gd name="connsiteY6" fmla="*/ 1145792 h 1145792"/>
                <a:gd name="connsiteX7" fmla="*/ 0 w 3146202"/>
                <a:gd name="connsiteY7" fmla="*/ 954823 h 1145792"/>
                <a:gd name="connsiteX8" fmla="*/ 0 w 3146202"/>
                <a:gd name="connsiteY8" fmla="*/ 190969 h 1145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46202" h="1145792">
                  <a:moveTo>
                    <a:pt x="0" y="190969"/>
                  </a:moveTo>
                  <a:cubicBezTo>
                    <a:pt x="0" y="85500"/>
                    <a:pt x="85500" y="0"/>
                    <a:pt x="190969" y="0"/>
                  </a:cubicBezTo>
                  <a:lnTo>
                    <a:pt x="2955233" y="0"/>
                  </a:lnTo>
                  <a:cubicBezTo>
                    <a:pt x="3060702" y="0"/>
                    <a:pt x="3146202" y="85500"/>
                    <a:pt x="3146202" y="190969"/>
                  </a:cubicBezTo>
                  <a:lnTo>
                    <a:pt x="3146202" y="954823"/>
                  </a:lnTo>
                  <a:cubicBezTo>
                    <a:pt x="3146202" y="1060292"/>
                    <a:pt x="3060702" y="1145792"/>
                    <a:pt x="2955233" y="1145792"/>
                  </a:cubicBezTo>
                  <a:lnTo>
                    <a:pt x="190969" y="1145792"/>
                  </a:lnTo>
                  <a:cubicBezTo>
                    <a:pt x="85500" y="1145792"/>
                    <a:pt x="0" y="1060292"/>
                    <a:pt x="0" y="954823"/>
                  </a:cubicBezTo>
                  <a:lnTo>
                    <a:pt x="0" y="190969"/>
                  </a:lnTo>
                  <a:close/>
                </a:path>
              </a:pathLst>
            </a:custGeom>
            <a:solidFill>
              <a:srgbClr val="66FFFF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235003" tIns="235003" rIns="235003" bIns="235003" numCol="1" spcCol="1270" anchor="ctr" anchorCtr="0">
              <a:noAutofit/>
            </a:bodyPr>
            <a:lstStyle/>
            <a:p>
              <a:pPr lvl="0" algn="ctr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Принцип личностно-ориентированного подхода</a:t>
              </a:r>
              <a:endParaRPr lang="ru-RU" sz="20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9" name="Полилиния 18"/>
          <p:cNvSpPr/>
          <p:nvPr/>
        </p:nvSpPr>
        <p:spPr>
          <a:xfrm>
            <a:off x="2173112" y="4365104"/>
            <a:ext cx="6220118" cy="465250"/>
          </a:xfrm>
          <a:custGeom>
            <a:avLst/>
            <a:gdLst>
              <a:gd name="connsiteX0" fmla="*/ 0 w 3146202"/>
              <a:gd name="connsiteY0" fmla="*/ 190969 h 1145792"/>
              <a:gd name="connsiteX1" fmla="*/ 190969 w 3146202"/>
              <a:gd name="connsiteY1" fmla="*/ 0 h 1145792"/>
              <a:gd name="connsiteX2" fmla="*/ 2955233 w 3146202"/>
              <a:gd name="connsiteY2" fmla="*/ 0 h 1145792"/>
              <a:gd name="connsiteX3" fmla="*/ 3146202 w 3146202"/>
              <a:gd name="connsiteY3" fmla="*/ 190969 h 1145792"/>
              <a:gd name="connsiteX4" fmla="*/ 3146202 w 3146202"/>
              <a:gd name="connsiteY4" fmla="*/ 954823 h 1145792"/>
              <a:gd name="connsiteX5" fmla="*/ 2955233 w 3146202"/>
              <a:gd name="connsiteY5" fmla="*/ 1145792 h 1145792"/>
              <a:gd name="connsiteX6" fmla="*/ 190969 w 3146202"/>
              <a:gd name="connsiteY6" fmla="*/ 1145792 h 1145792"/>
              <a:gd name="connsiteX7" fmla="*/ 0 w 3146202"/>
              <a:gd name="connsiteY7" fmla="*/ 954823 h 1145792"/>
              <a:gd name="connsiteX8" fmla="*/ 0 w 3146202"/>
              <a:gd name="connsiteY8" fmla="*/ 190969 h 1145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6202" h="1145792">
                <a:moveTo>
                  <a:pt x="0" y="190969"/>
                </a:moveTo>
                <a:cubicBezTo>
                  <a:pt x="0" y="85500"/>
                  <a:pt x="85500" y="0"/>
                  <a:pt x="190969" y="0"/>
                </a:cubicBezTo>
                <a:lnTo>
                  <a:pt x="2955233" y="0"/>
                </a:lnTo>
                <a:cubicBezTo>
                  <a:pt x="3060702" y="0"/>
                  <a:pt x="3146202" y="85500"/>
                  <a:pt x="3146202" y="190969"/>
                </a:cubicBezTo>
                <a:lnTo>
                  <a:pt x="3146202" y="954823"/>
                </a:lnTo>
                <a:cubicBezTo>
                  <a:pt x="3146202" y="1060292"/>
                  <a:pt x="3060702" y="1145792"/>
                  <a:pt x="2955233" y="1145792"/>
                </a:cubicBezTo>
                <a:lnTo>
                  <a:pt x="190969" y="1145792"/>
                </a:lnTo>
                <a:cubicBezTo>
                  <a:pt x="85500" y="1145792"/>
                  <a:pt x="0" y="1060292"/>
                  <a:pt x="0" y="954823"/>
                </a:cubicBezTo>
                <a:lnTo>
                  <a:pt x="0" y="190969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235003" tIns="235003" rIns="235003" bIns="235003" numCol="1" spcCol="1270" anchor="ctr" anchorCtr="0">
            <a:noAutofit/>
          </a:bodyPr>
          <a:lstStyle/>
          <a:p>
            <a:pPr lvl="0" algn="ctr" defTabSz="2089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000" kern="1200" dirty="0" err="1" smtClean="0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2000" kern="1200" dirty="0" smtClean="0">
                <a:latin typeface="Times New Roman" pitchFamily="18" charset="0"/>
                <a:cs typeface="Times New Roman" pitchFamily="18" charset="0"/>
              </a:rPr>
              <a:t> подхода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2177566" y="4941168"/>
            <a:ext cx="6229025" cy="465250"/>
          </a:xfrm>
          <a:custGeom>
            <a:avLst/>
            <a:gdLst>
              <a:gd name="connsiteX0" fmla="*/ 0 w 3146202"/>
              <a:gd name="connsiteY0" fmla="*/ 190969 h 1145792"/>
              <a:gd name="connsiteX1" fmla="*/ 190969 w 3146202"/>
              <a:gd name="connsiteY1" fmla="*/ 0 h 1145792"/>
              <a:gd name="connsiteX2" fmla="*/ 2955233 w 3146202"/>
              <a:gd name="connsiteY2" fmla="*/ 0 h 1145792"/>
              <a:gd name="connsiteX3" fmla="*/ 3146202 w 3146202"/>
              <a:gd name="connsiteY3" fmla="*/ 190969 h 1145792"/>
              <a:gd name="connsiteX4" fmla="*/ 3146202 w 3146202"/>
              <a:gd name="connsiteY4" fmla="*/ 954823 h 1145792"/>
              <a:gd name="connsiteX5" fmla="*/ 2955233 w 3146202"/>
              <a:gd name="connsiteY5" fmla="*/ 1145792 h 1145792"/>
              <a:gd name="connsiteX6" fmla="*/ 190969 w 3146202"/>
              <a:gd name="connsiteY6" fmla="*/ 1145792 h 1145792"/>
              <a:gd name="connsiteX7" fmla="*/ 0 w 3146202"/>
              <a:gd name="connsiteY7" fmla="*/ 954823 h 1145792"/>
              <a:gd name="connsiteX8" fmla="*/ 0 w 3146202"/>
              <a:gd name="connsiteY8" fmla="*/ 190969 h 1145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6202" h="1145792">
                <a:moveTo>
                  <a:pt x="0" y="190969"/>
                </a:moveTo>
                <a:cubicBezTo>
                  <a:pt x="0" y="85500"/>
                  <a:pt x="85500" y="0"/>
                  <a:pt x="190969" y="0"/>
                </a:cubicBezTo>
                <a:lnTo>
                  <a:pt x="2955233" y="0"/>
                </a:lnTo>
                <a:cubicBezTo>
                  <a:pt x="3060702" y="0"/>
                  <a:pt x="3146202" y="85500"/>
                  <a:pt x="3146202" y="190969"/>
                </a:cubicBezTo>
                <a:lnTo>
                  <a:pt x="3146202" y="954823"/>
                </a:lnTo>
                <a:cubicBezTo>
                  <a:pt x="3146202" y="1060292"/>
                  <a:pt x="3060702" y="1145792"/>
                  <a:pt x="2955233" y="1145792"/>
                </a:cubicBezTo>
                <a:lnTo>
                  <a:pt x="190969" y="1145792"/>
                </a:lnTo>
                <a:cubicBezTo>
                  <a:pt x="85500" y="1145792"/>
                  <a:pt x="0" y="1060292"/>
                  <a:pt x="0" y="954823"/>
                </a:cubicBezTo>
                <a:lnTo>
                  <a:pt x="0" y="190969"/>
                </a:lnTo>
                <a:close/>
              </a:path>
            </a:pathLst>
          </a:custGeom>
          <a:solidFill>
            <a:srgbClr val="FFFF99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235003" tIns="235003" rIns="235003" bIns="235003" numCol="1" spcCol="1270" anchor="ctr" anchorCtr="0">
            <a:noAutofit/>
          </a:bodyPr>
          <a:lstStyle/>
          <a:p>
            <a:pPr lvl="0" algn="ctr" defTabSz="2089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latin typeface="Times New Roman" pitchFamily="18" charset="0"/>
                <a:cs typeface="Times New Roman" pitchFamily="18" charset="0"/>
              </a:rPr>
              <a:t>Принцип компетентности педагога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олилиния 22"/>
          <p:cNvSpPr/>
          <p:nvPr/>
        </p:nvSpPr>
        <p:spPr>
          <a:xfrm>
            <a:off x="2168304" y="3356990"/>
            <a:ext cx="6220119" cy="432048"/>
          </a:xfrm>
          <a:custGeom>
            <a:avLst/>
            <a:gdLst>
              <a:gd name="connsiteX0" fmla="*/ 0 w 3146202"/>
              <a:gd name="connsiteY0" fmla="*/ 190969 h 1145792"/>
              <a:gd name="connsiteX1" fmla="*/ 190969 w 3146202"/>
              <a:gd name="connsiteY1" fmla="*/ 0 h 1145792"/>
              <a:gd name="connsiteX2" fmla="*/ 2955233 w 3146202"/>
              <a:gd name="connsiteY2" fmla="*/ 0 h 1145792"/>
              <a:gd name="connsiteX3" fmla="*/ 3146202 w 3146202"/>
              <a:gd name="connsiteY3" fmla="*/ 190969 h 1145792"/>
              <a:gd name="connsiteX4" fmla="*/ 3146202 w 3146202"/>
              <a:gd name="connsiteY4" fmla="*/ 954823 h 1145792"/>
              <a:gd name="connsiteX5" fmla="*/ 2955233 w 3146202"/>
              <a:gd name="connsiteY5" fmla="*/ 1145792 h 1145792"/>
              <a:gd name="connsiteX6" fmla="*/ 190969 w 3146202"/>
              <a:gd name="connsiteY6" fmla="*/ 1145792 h 1145792"/>
              <a:gd name="connsiteX7" fmla="*/ 0 w 3146202"/>
              <a:gd name="connsiteY7" fmla="*/ 954823 h 1145792"/>
              <a:gd name="connsiteX8" fmla="*/ 0 w 3146202"/>
              <a:gd name="connsiteY8" fmla="*/ 190969 h 1145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6202" h="1145792">
                <a:moveTo>
                  <a:pt x="0" y="190969"/>
                </a:moveTo>
                <a:cubicBezTo>
                  <a:pt x="0" y="85500"/>
                  <a:pt x="85500" y="0"/>
                  <a:pt x="190969" y="0"/>
                </a:cubicBezTo>
                <a:lnTo>
                  <a:pt x="2955233" y="0"/>
                </a:lnTo>
                <a:cubicBezTo>
                  <a:pt x="3060702" y="0"/>
                  <a:pt x="3146202" y="85500"/>
                  <a:pt x="3146202" y="190969"/>
                </a:cubicBezTo>
                <a:lnTo>
                  <a:pt x="3146202" y="954823"/>
                </a:lnTo>
                <a:cubicBezTo>
                  <a:pt x="3146202" y="1060292"/>
                  <a:pt x="3060702" y="1145792"/>
                  <a:pt x="2955233" y="1145792"/>
                </a:cubicBezTo>
                <a:lnTo>
                  <a:pt x="190969" y="1145792"/>
                </a:lnTo>
                <a:cubicBezTo>
                  <a:pt x="85500" y="1145792"/>
                  <a:pt x="0" y="1060292"/>
                  <a:pt x="0" y="954823"/>
                </a:cubicBezTo>
                <a:lnTo>
                  <a:pt x="0" y="190969"/>
                </a:lnTo>
                <a:close/>
              </a:path>
            </a:pathLst>
          </a:custGeom>
          <a:solidFill>
            <a:srgbClr val="CCCC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235003" tIns="235003" rIns="235003" bIns="235003" numCol="1" spcCol="1270" anchor="ctr" anchorCtr="0">
            <a:noAutofit/>
          </a:bodyPr>
          <a:lstStyle/>
          <a:p>
            <a:pPr lvl="0" algn="ctr" defTabSz="2089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latin typeface="Times New Roman" pitchFamily="18" charset="0"/>
                <a:cs typeface="Times New Roman" pitchFamily="18" charset="0"/>
              </a:rPr>
              <a:t>Принцип доступности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олилиния 23"/>
          <p:cNvSpPr/>
          <p:nvPr/>
        </p:nvSpPr>
        <p:spPr>
          <a:xfrm>
            <a:off x="2168304" y="2780928"/>
            <a:ext cx="6220119" cy="504055"/>
          </a:xfrm>
          <a:custGeom>
            <a:avLst/>
            <a:gdLst>
              <a:gd name="connsiteX0" fmla="*/ 0 w 3146202"/>
              <a:gd name="connsiteY0" fmla="*/ 190969 h 1145792"/>
              <a:gd name="connsiteX1" fmla="*/ 190969 w 3146202"/>
              <a:gd name="connsiteY1" fmla="*/ 0 h 1145792"/>
              <a:gd name="connsiteX2" fmla="*/ 2955233 w 3146202"/>
              <a:gd name="connsiteY2" fmla="*/ 0 h 1145792"/>
              <a:gd name="connsiteX3" fmla="*/ 3146202 w 3146202"/>
              <a:gd name="connsiteY3" fmla="*/ 190969 h 1145792"/>
              <a:gd name="connsiteX4" fmla="*/ 3146202 w 3146202"/>
              <a:gd name="connsiteY4" fmla="*/ 954823 h 1145792"/>
              <a:gd name="connsiteX5" fmla="*/ 2955233 w 3146202"/>
              <a:gd name="connsiteY5" fmla="*/ 1145792 h 1145792"/>
              <a:gd name="connsiteX6" fmla="*/ 190969 w 3146202"/>
              <a:gd name="connsiteY6" fmla="*/ 1145792 h 1145792"/>
              <a:gd name="connsiteX7" fmla="*/ 0 w 3146202"/>
              <a:gd name="connsiteY7" fmla="*/ 954823 h 1145792"/>
              <a:gd name="connsiteX8" fmla="*/ 0 w 3146202"/>
              <a:gd name="connsiteY8" fmla="*/ 190969 h 1145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6202" h="1145792">
                <a:moveTo>
                  <a:pt x="0" y="190969"/>
                </a:moveTo>
                <a:cubicBezTo>
                  <a:pt x="0" y="85500"/>
                  <a:pt x="85500" y="0"/>
                  <a:pt x="190969" y="0"/>
                </a:cubicBezTo>
                <a:lnTo>
                  <a:pt x="2955233" y="0"/>
                </a:lnTo>
                <a:cubicBezTo>
                  <a:pt x="3060702" y="0"/>
                  <a:pt x="3146202" y="85500"/>
                  <a:pt x="3146202" y="190969"/>
                </a:cubicBezTo>
                <a:lnTo>
                  <a:pt x="3146202" y="954823"/>
                </a:lnTo>
                <a:cubicBezTo>
                  <a:pt x="3146202" y="1060292"/>
                  <a:pt x="3060702" y="1145792"/>
                  <a:pt x="2955233" y="1145792"/>
                </a:cubicBezTo>
                <a:lnTo>
                  <a:pt x="190969" y="1145792"/>
                </a:lnTo>
                <a:cubicBezTo>
                  <a:pt x="85500" y="1145792"/>
                  <a:pt x="0" y="1060292"/>
                  <a:pt x="0" y="954823"/>
                </a:cubicBezTo>
                <a:lnTo>
                  <a:pt x="0" y="190969"/>
                </a:lnTo>
                <a:close/>
              </a:path>
            </a:pathLst>
          </a:custGeom>
          <a:solidFill>
            <a:srgbClr val="99FF99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235003" tIns="235003" rIns="235003" bIns="235003" numCol="1" spcCol="1270" anchor="ctr" anchorCtr="0">
            <a:noAutofit/>
          </a:bodyPr>
          <a:lstStyle/>
          <a:p>
            <a:pPr lvl="0" algn="ctr" defTabSz="2089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latin typeface="Times New Roman" pitchFamily="18" charset="0"/>
                <a:cs typeface="Times New Roman" pitchFamily="18" charset="0"/>
              </a:rPr>
              <a:t>Принцип систематичности и последовательности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2195735" y="5540234"/>
            <a:ext cx="6229025" cy="465250"/>
          </a:xfrm>
          <a:custGeom>
            <a:avLst/>
            <a:gdLst>
              <a:gd name="connsiteX0" fmla="*/ 0 w 3146202"/>
              <a:gd name="connsiteY0" fmla="*/ 190969 h 1145792"/>
              <a:gd name="connsiteX1" fmla="*/ 190969 w 3146202"/>
              <a:gd name="connsiteY1" fmla="*/ 0 h 1145792"/>
              <a:gd name="connsiteX2" fmla="*/ 2955233 w 3146202"/>
              <a:gd name="connsiteY2" fmla="*/ 0 h 1145792"/>
              <a:gd name="connsiteX3" fmla="*/ 3146202 w 3146202"/>
              <a:gd name="connsiteY3" fmla="*/ 190969 h 1145792"/>
              <a:gd name="connsiteX4" fmla="*/ 3146202 w 3146202"/>
              <a:gd name="connsiteY4" fmla="*/ 954823 h 1145792"/>
              <a:gd name="connsiteX5" fmla="*/ 2955233 w 3146202"/>
              <a:gd name="connsiteY5" fmla="*/ 1145792 h 1145792"/>
              <a:gd name="connsiteX6" fmla="*/ 190969 w 3146202"/>
              <a:gd name="connsiteY6" fmla="*/ 1145792 h 1145792"/>
              <a:gd name="connsiteX7" fmla="*/ 0 w 3146202"/>
              <a:gd name="connsiteY7" fmla="*/ 954823 h 1145792"/>
              <a:gd name="connsiteX8" fmla="*/ 0 w 3146202"/>
              <a:gd name="connsiteY8" fmla="*/ 190969 h 1145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46202" h="1145792">
                <a:moveTo>
                  <a:pt x="0" y="190969"/>
                </a:moveTo>
                <a:cubicBezTo>
                  <a:pt x="0" y="85500"/>
                  <a:pt x="85500" y="0"/>
                  <a:pt x="190969" y="0"/>
                </a:cubicBezTo>
                <a:lnTo>
                  <a:pt x="2955233" y="0"/>
                </a:lnTo>
                <a:cubicBezTo>
                  <a:pt x="3060702" y="0"/>
                  <a:pt x="3146202" y="85500"/>
                  <a:pt x="3146202" y="190969"/>
                </a:cubicBezTo>
                <a:lnTo>
                  <a:pt x="3146202" y="954823"/>
                </a:lnTo>
                <a:cubicBezTo>
                  <a:pt x="3146202" y="1060292"/>
                  <a:pt x="3060702" y="1145792"/>
                  <a:pt x="2955233" y="1145792"/>
                </a:cubicBezTo>
                <a:lnTo>
                  <a:pt x="190969" y="1145792"/>
                </a:lnTo>
                <a:cubicBezTo>
                  <a:pt x="85500" y="1145792"/>
                  <a:pt x="0" y="1060292"/>
                  <a:pt x="0" y="954823"/>
                </a:cubicBezTo>
                <a:lnTo>
                  <a:pt x="0" y="190969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235003" tIns="235003" rIns="235003" bIns="235003" numCol="1" spcCol="1270" anchor="ctr" anchorCtr="0">
            <a:noAutofit/>
          </a:bodyPr>
          <a:lstStyle/>
          <a:p>
            <a:pPr lvl="0" algn="ctr" defTabSz="2089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 smtClean="0">
                <a:latin typeface="Times New Roman" pitchFamily="18" charset="0"/>
                <a:cs typeface="Times New Roman" pitchFamily="18" charset="0"/>
              </a:rPr>
              <a:t>Принцип игровой подачи материала</a:t>
            </a:r>
            <a:endParaRPr lang="ru-RU" sz="2000" kern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797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406">
              <a:schemeClr val="accent5">
                <a:lumMod val="40000"/>
                <a:lumOff val="60000"/>
              </a:schemeClr>
            </a:gs>
            <a:gs pos="74000">
              <a:schemeClr val="accent3">
                <a:lumMod val="40000"/>
                <a:lumOff val="60000"/>
              </a:schemeClr>
            </a:gs>
            <a:gs pos="60400">
              <a:srgbClr val="C7CDF3"/>
            </a:gs>
            <a:gs pos="38000">
              <a:schemeClr val="accent5">
                <a:lumMod val="20000"/>
                <a:lumOff val="80000"/>
              </a:schemeClr>
            </a:gs>
            <a:gs pos="24000">
              <a:schemeClr val="accent3">
                <a:lumMod val="40000"/>
                <a:lumOff val="60000"/>
              </a:schemeClr>
            </a:gs>
            <a:gs pos="50000">
              <a:schemeClr val="accent4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620689"/>
            <a:ext cx="7772400" cy="72007"/>
          </a:xfrm>
        </p:spPr>
        <p:txBody>
          <a:bodyPr>
            <a:normAutofit fontScale="90000"/>
          </a:bodyPr>
          <a:lstStyle/>
          <a:p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548680"/>
            <a:ext cx="8424936" cy="5832648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Возрастные особенности нравственного развития дошкольников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раннее детство (до 6,5 лет)- «золотое время» в эмоциональной жизни ребенка (спонтанность выражения чувств, эмоциональная бесконфликтность, подверженность быстрым сменам одномоментных впечатлений, свобода выражения чувств);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пик развития моральных качеств, которые уменьшаются с возрастом: душевная целостность, моральная чистота, непосредственность, простодушие, искренность,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сострадание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отношение к окружающему миру: представления о нем носят одушевленный характер-весь мир для ребенка полон жизни;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ошкольное детство-период наибольшей обучаемости и податливости  педагогическим влияниям;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овышенная восприимчивость к социальным воздействиям,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подражаемость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отребность в общении-важная социальная потребность;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рожденная привязанность к близким, эмоциональная зависимость от взрослых.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909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406">
              <a:schemeClr val="accent5">
                <a:lumMod val="40000"/>
                <a:lumOff val="60000"/>
              </a:schemeClr>
            </a:gs>
            <a:gs pos="74000">
              <a:schemeClr val="accent3">
                <a:lumMod val="40000"/>
                <a:lumOff val="60000"/>
              </a:schemeClr>
            </a:gs>
            <a:gs pos="60400">
              <a:srgbClr val="C7CDF3"/>
            </a:gs>
            <a:gs pos="38000">
              <a:schemeClr val="accent5">
                <a:lumMod val="20000"/>
                <a:lumOff val="80000"/>
              </a:schemeClr>
            </a:gs>
            <a:gs pos="24000">
              <a:schemeClr val="accent3">
                <a:lumMod val="40000"/>
                <a:lumOff val="60000"/>
              </a:schemeClr>
            </a:gs>
            <a:gs pos="50000">
              <a:schemeClr val="accent4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620689"/>
            <a:ext cx="7772400" cy="72007"/>
          </a:xfrm>
        </p:spPr>
        <p:txBody>
          <a:bodyPr>
            <a:normAutofit fontScale="90000"/>
          </a:bodyPr>
          <a:lstStyle/>
          <a:p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99592" y="188640"/>
            <a:ext cx="7632848" cy="619268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Формы работы</a:t>
            </a:r>
          </a:p>
          <a:p>
            <a:pPr lvl="0"/>
            <a:endParaRPr lang="ru-RU" sz="2400" b="1" dirty="0" smtClean="0">
              <a:solidFill>
                <a:schemeClr val="tx1"/>
              </a:solidFill>
              <a:latin typeface="Georgia" pitchFamily="18" charset="0"/>
            </a:endParaRPr>
          </a:p>
          <a:p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14"/>
          <p:cNvGraphicFramePr>
            <a:graphicFrameLocks/>
          </p:cNvGraphicFramePr>
          <p:nvPr/>
        </p:nvGraphicFramePr>
        <p:xfrm>
          <a:off x="539552" y="692696"/>
          <a:ext cx="820891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59429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406">
              <a:schemeClr val="accent5">
                <a:lumMod val="40000"/>
                <a:lumOff val="60000"/>
              </a:schemeClr>
            </a:gs>
            <a:gs pos="74000">
              <a:schemeClr val="accent3">
                <a:lumMod val="40000"/>
                <a:lumOff val="60000"/>
              </a:schemeClr>
            </a:gs>
            <a:gs pos="60400">
              <a:srgbClr val="C7CDF3"/>
            </a:gs>
            <a:gs pos="38000">
              <a:schemeClr val="accent5">
                <a:lumMod val="20000"/>
                <a:lumOff val="80000"/>
              </a:schemeClr>
            </a:gs>
            <a:gs pos="24000">
              <a:schemeClr val="accent3">
                <a:lumMod val="40000"/>
                <a:lumOff val="60000"/>
              </a:schemeClr>
            </a:gs>
            <a:gs pos="50000">
              <a:schemeClr val="accent4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620689"/>
            <a:ext cx="7772400" cy="72007"/>
          </a:xfrm>
        </p:spPr>
        <p:txBody>
          <a:bodyPr>
            <a:normAutofit fontScale="90000"/>
          </a:bodyPr>
          <a:lstStyle/>
          <a:p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99592" y="548680"/>
            <a:ext cx="7632848" cy="583264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Средства нравственно-патриотического воспитания</a:t>
            </a:r>
          </a:p>
          <a:p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560930280"/>
              </p:ext>
            </p:extLst>
          </p:nvPr>
        </p:nvGraphicFramePr>
        <p:xfrm>
          <a:off x="899592" y="1196752"/>
          <a:ext cx="777686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88308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406">
              <a:schemeClr val="accent5">
                <a:lumMod val="40000"/>
                <a:lumOff val="60000"/>
              </a:schemeClr>
            </a:gs>
            <a:gs pos="74000">
              <a:schemeClr val="accent3">
                <a:lumMod val="40000"/>
                <a:lumOff val="60000"/>
              </a:schemeClr>
            </a:gs>
            <a:gs pos="60400">
              <a:srgbClr val="C7CDF3"/>
            </a:gs>
            <a:gs pos="38000">
              <a:schemeClr val="accent5">
                <a:lumMod val="20000"/>
                <a:lumOff val="80000"/>
              </a:schemeClr>
            </a:gs>
            <a:gs pos="24000">
              <a:schemeClr val="accent3">
                <a:lumMod val="40000"/>
                <a:lumOff val="60000"/>
              </a:schemeClr>
            </a:gs>
            <a:gs pos="50000">
              <a:schemeClr val="accent4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620689"/>
            <a:ext cx="7772400" cy="72007"/>
          </a:xfrm>
        </p:spPr>
        <p:txBody>
          <a:bodyPr>
            <a:normAutofit fontScale="90000"/>
          </a:bodyPr>
          <a:lstStyle/>
          <a:p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99592" y="188640"/>
            <a:ext cx="7632848" cy="6048672"/>
          </a:xfrm>
        </p:spPr>
        <p:txBody>
          <a:bodyPr>
            <a:normAutofit/>
          </a:bodyPr>
          <a:lstStyle/>
          <a:p>
            <a:endParaRPr lang="ru-RU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Методы и приемы</a:t>
            </a:r>
          </a:p>
          <a:p>
            <a:endParaRPr lang="ru-RU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2441526611"/>
              </p:ext>
            </p:extLst>
          </p:nvPr>
        </p:nvGraphicFramePr>
        <p:xfrm>
          <a:off x="1043608" y="1124744"/>
          <a:ext cx="72008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4428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406">
              <a:schemeClr val="accent5">
                <a:lumMod val="40000"/>
                <a:lumOff val="60000"/>
              </a:schemeClr>
            </a:gs>
            <a:gs pos="74000">
              <a:schemeClr val="accent3">
                <a:lumMod val="40000"/>
                <a:lumOff val="60000"/>
              </a:schemeClr>
            </a:gs>
            <a:gs pos="60400">
              <a:srgbClr val="C7CDF3"/>
            </a:gs>
            <a:gs pos="38000">
              <a:schemeClr val="accent5">
                <a:lumMod val="20000"/>
                <a:lumOff val="80000"/>
              </a:schemeClr>
            </a:gs>
            <a:gs pos="24000">
              <a:schemeClr val="accent3">
                <a:lumMod val="40000"/>
                <a:lumOff val="60000"/>
              </a:schemeClr>
            </a:gs>
            <a:gs pos="50000">
              <a:schemeClr val="accent4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620689"/>
            <a:ext cx="7772400" cy="72007"/>
          </a:xfrm>
        </p:spPr>
        <p:txBody>
          <a:bodyPr>
            <a:normAutofit fontScale="90000"/>
          </a:bodyPr>
          <a:lstStyle/>
          <a:p>
            <a:endParaRPr lang="ru-RU" sz="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99592" y="692696"/>
            <a:ext cx="7632848" cy="568863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Механизм нравственного становления личности:</a:t>
            </a:r>
          </a:p>
          <a:p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2946263933"/>
              </p:ext>
            </p:extLst>
          </p:nvPr>
        </p:nvGraphicFramePr>
        <p:xfrm>
          <a:off x="827584" y="1196752"/>
          <a:ext cx="763284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07302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</TotalTime>
  <Words>978</Words>
  <Application>Microsoft Office PowerPoint</Application>
  <PresentationFormat>Экран (4:3)</PresentationFormat>
  <Paragraphs>137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«Детство-каждодневное открытие мира, поэтому надо сделать так, чтобы оно стало, прежде всего, познанием человека и Отечества, их красоты и величия». (В.А. Сухомлинский)</vt:lpstr>
      <vt:lpstr>Задачи нравственно-патриотического воспитания </vt:lpstr>
      <vt:lpstr>Принципы: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МБДОУ детский сад № 15 «Светлячок»</dc:title>
  <dc:creator>Александр</dc:creator>
  <cp:lastModifiedBy>User</cp:lastModifiedBy>
  <cp:revision>49</cp:revision>
  <dcterms:created xsi:type="dcterms:W3CDTF">2012-11-11T14:44:45Z</dcterms:created>
  <dcterms:modified xsi:type="dcterms:W3CDTF">2012-11-13T07:20:08Z</dcterms:modified>
</cp:coreProperties>
</file>