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ЛЮБИМАЯ РАБОТА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105400"/>
            <a:ext cx="4572000" cy="17526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Презентацию подготовила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воспитатель ГБОУ СОШ №2005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дошкольное отделение  «</a:t>
            </a:r>
            <a:r>
              <a:rPr lang="ru-RU" dirty="0" err="1" smtClean="0">
                <a:solidFill>
                  <a:schemeClr val="tx1"/>
                </a:solidFill>
              </a:rPr>
              <a:t>Капитошка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Г.Москва, </a:t>
            </a:r>
            <a:r>
              <a:rPr lang="ru-RU" dirty="0" err="1" smtClean="0">
                <a:solidFill>
                  <a:schemeClr val="tx1"/>
                </a:solidFill>
              </a:rPr>
              <a:t>ул</a:t>
            </a:r>
            <a:r>
              <a:rPr lang="ru-RU" dirty="0" smtClean="0">
                <a:solidFill>
                  <a:schemeClr val="tx1"/>
                </a:solidFill>
              </a:rPr>
              <a:t> Соловьиная Роща, 14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Вялкова</a:t>
            </a:r>
            <a:r>
              <a:rPr lang="ru-RU" dirty="0" smtClean="0">
                <a:solidFill>
                  <a:schemeClr val="tx1"/>
                </a:solidFill>
              </a:rPr>
              <a:t> Марина Анатольевна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81128"/>
            <a:ext cx="8640960" cy="81649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на тему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«Все любят лес в любое время года»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nsportal.ru/sites/default/files/2012/11/p1070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320480" cy="3240360"/>
          </a:xfrm>
          <a:prstGeom prst="rect">
            <a:avLst/>
          </a:prstGeom>
          <a:noFill/>
        </p:spPr>
      </p:pic>
      <p:pic>
        <p:nvPicPr>
          <p:cNvPr id="4100" name="Picture 4" descr="http://nsportal.ru/sites/default/files/2012/11/p1070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72920"/>
            <a:ext cx="4346848" cy="3260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4384576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Мероприятие «Осенний марафон»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nsportal.ru/sites/default/files/2012/11/p1040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4320481" cy="3240360"/>
          </a:xfrm>
          <a:prstGeom prst="rect">
            <a:avLst/>
          </a:prstGeom>
          <a:noFill/>
        </p:spPr>
      </p:pic>
      <p:pic>
        <p:nvPicPr>
          <p:cNvPr id="3076" name="Picture 4" descr="http://nsportal.ru/sites/default/files/2012/11/p104046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8368" y="188640"/>
            <a:ext cx="4320480" cy="3240360"/>
          </a:xfrm>
          <a:prstGeom prst="rect">
            <a:avLst/>
          </a:prstGeom>
          <a:noFill/>
        </p:spPr>
      </p:pic>
      <p:pic>
        <p:nvPicPr>
          <p:cNvPr id="3078" name="Picture 6" descr="http://nsportal.ru/sites/default/files/2012/11/p10404695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83006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933056"/>
            <a:ext cx="4427984" cy="28083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на тему «Путешествие в волшебную страну песка»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nsportal.ru/sites/default/files/2012/11/p10404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20480" cy="3240360"/>
          </a:xfrm>
          <a:prstGeom prst="rect">
            <a:avLst/>
          </a:prstGeom>
          <a:noFill/>
        </p:spPr>
      </p:pic>
      <p:pic>
        <p:nvPicPr>
          <p:cNvPr id="2052" name="Picture 4" descr="http://nsportal.ru/sites/default/files/2012/11/p10404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378" y="332656"/>
            <a:ext cx="4224469" cy="3168352"/>
          </a:xfrm>
          <a:prstGeom prst="rect">
            <a:avLst/>
          </a:prstGeom>
          <a:noFill/>
        </p:spPr>
      </p:pic>
      <p:pic>
        <p:nvPicPr>
          <p:cNvPr id="2054" name="Picture 6" descr="http://nsportal.ru/sites/default/files/2012/11/p10404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99638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005064"/>
            <a:ext cx="3952528" cy="26166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на тему «Цветоводство»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sportal.ru/sites/default/files/2012/11/p104046956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6632"/>
            <a:ext cx="4224469" cy="3168352"/>
          </a:xfrm>
          <a:prstGeom prst="rect">
            <a:avLst/>
          </a:prstGeom>
          <a:noFill/>
        </p:spPr>
      </p:pic>
      <p:pic>
        <p:nvPicPr>
          <p:cNvPr id="1028" name="Picture 4" descr="http://nsportal.ru/sites/default/files/2012/11/p1040469567899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478" y="116632"/>
            <a:ext cx="4704522" cy="3528392"/>
          </a:xfrm>
          <a:prstGeom prst="rect">
            <a:avLst/>
          </a:prstGeom>
          <a:noFill/>
        </p:spPr>
      </p:pic>
      <p:pic>
        <p:nvPicPr>
          <p:cNvPr id="1030" name="Picture 6" descr="http://nsportal.ru/sites/default/files/2012/11/p1040469567899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7499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58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ЛЮБИМАЯ РАБОТА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ЛЮБИМАЯ РАБОТА </dc:title>
  <dc:creator>Galia</dc:creator>
  <cp:lastModifiedBy>Galia</cp:lastModifiedBy>
  <cp:revision>7</cp:revision>
  <dcterms:created xsi:type="dcterms:W3CDTF">2013-05-11T08:38:36Z</dcterms:created>
  <dcterms:modified xsi:type="dcterms:W3CDTF">2013-05-11T11:55:15Z</dcterms:modified>
</cp:coreProperties>
</file>