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65FD-C81A-4B72-9ACF-C30DEBD5A92A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FA1A7-0DAB-43D0-90B9-E67527E16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76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365FD-C81A-4B72-9ACF-C30DEBD5A92A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FA1A7-0DAB-43D0-90B9-E67527E16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56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10256"/>
      </p:ext>
    </p:extLst>
  </p:cSld>
  <p:clrMapOvr>
    <a:masterClrMapping/>
  </p:clrMapOvr>
  <p:transition spd="med" advClick="0" advTm="6000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55434"/>
      </p:ext>
    </p:extLst>
  </p:cSld>
  <p:clrMapOvr>
    <a:masterClrMapping/>
  </p:clrMapOvr>
  <p:transition spd="med" advClick="0" advTm="5000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41213"/>
      </p:ext>
    </p:extLst>
  </p:cSld>
  <p:clrMapOvr>
    <a:masterClrMapping/>
  </p:clrMapOvr>
  <p:transition spd="med" advClick="0" advTm="5000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19556"/>
      </p:ext>
    </p:extLst>
  </p:cSld>
  <p:clrMapOvr>
    <a:masterClrMapping/>
  </p:clrMapOvr>
  <p:transition spd="med" advClick="0" advTm="5000"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34877"/>
      </p:ext>
    </p:extLst>
  </p:cSld>
  <p:clrMapOvr>
    <a:masterClrMapping/>
  </p:clrMapOvr>
  <p:transition spd="med" advClick="0" advTm="5000"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44990"/>
      </p:ext>
    </p:extLst>
  </p:cSld>
  <p:clrMapOvr>
    <a:masterClrMapping/>
  </p:clrMapOvr>
  <p:transition spd="med" advClick="0" advTm="8000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95475"/>
      </p:ext>
    </p:extLst>
  </p:cSld>
  <p:clrMapOvr>
    <a:masterClrMapping/>
  </p:clrMapOvr>
  <p:transition spd="med" advClick="0" advTm="5000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64457"/>
      </p:ext>
    </p:extLst>
  </p:cSld>
  <p:clrMapOvr>
    <a:masterClrMapping/>
  </p:clrMapOvr>
  <p:transition spd="med" advClick="0" advTm="5000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78092"/>
      </p:ext>
    </p:extLst>
  </p:cSld>
  <p:clrMapOvr>
    <a:masterClrMapping/>
  </p:clrMapOvr>
  <p:transition spd="med" advClick="0" advTm="5000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65547"/>
      </p:ext>
    </p:extLst>
  </p:cSld>
  <p:clrMapOvr>
    <a:masterClrMapping/>
  </p:clrMapOvr>
  <p:transition spd="med" advClick="0" advTm="5000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80277"/>
      </p:ext>
    </p:extLst>
  </p:cSld>
  <p:clrMapOvr>
    <a:masterClrMapping/>
  </p:clrMapOvr>
  <p:transition spd="med" advClick="0" advTm="5000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44869"/>
      </p:ext>
    </p:extLst>
  </p:cSld>
  <p:clrMapOvr>
    <a:masterClrMapping/>
  </p:clrMapOvr>
  <p:transition spd="med" advClick="0" advTm="5000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65191"/>
      </p:ext>
    </p:extLst>
  </p:cSld>
  <p:clrMapOvr>
    <a:masterClrMapping/>
  </p:clrMapOvr>
  <p:transition spd="med" advClick="0" advTm="5000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99391"/>
      </p:ext>
    </p:extLst>
  </p:cSld>
  <p:clrMapOvr>
    <a:masterClrMapping/>
  </p:clrMapOvr>
  <p:transition spd="med" advClick="0" advTm="5000">
    <p:wheel spokes="8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Alexandr</dc:creator>
  <cp:lastModifiedBy>Alexandr</cp:lastModifiedBy>
  <cp:revision>1</cp:revision>
  <dcterms:created xsi:type="dcterms:W3CDTF">2014-02-03T07:40:10Z</dcterms:created>
  <dcterms:modified xsi:type="dcterms:W3CDTF">2014-02-03T07:40:10Z</dcterms:modified>
</cp:coreProperties>
</file>