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D8502E-E83C-416B-B7F9-F933B415C9B8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A82009-E903-44B8-848F-083AC54980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0"/>
            <a:ext cx="7632848" cy="59492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7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плавают корабли?</a:t>
            </a:r>
          </a:p>
        </p:txBody>
      </p:sp>
      <p:pic>
        <p:nvPicPr>
          <p:cNvPr id="1026" name="Picture 2" descr="C:\Users\МБДОУ Сказка\Pictures\ship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846237"/>
            <a:ext cx="7056784" cy="40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9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509120"/>
            <a:ext cx="7694240" cy="1006048"/>
          </a:xfrm>
        </p:spPr>
        <p:txBody>
          <a:bodyPr/>
          <a:lstStyle/>
          <a:p>
            <a:pPr algn="ctr"/>
            <a:r>
              <a:rPr lang="ru-RU" dirty="0" smtClean="0"/>
              <a:t>Плавают или тонут? </a:t>
            </a:r>
            <a:endParaRPr lang="ru-RU" dirty="0"/>
          </a:p>
        </p:txBody>
      </p:sp>
      <p:pic>
        <p:nvPicPr>
          <p:cNvPr id="5" name="Picture 2" descr="C:\Users\Папа\Desktop\иследов работа - плавание кораблей\IMG_79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477" y="908720"/>
            <a:ext cx="4175973" cy="2808312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C:\Users\Папа\Desktop\иследов работа - плавание кораблей\IMG_79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5884" y="969648"/>
            <a:ext cx="3660532" cy="2747384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581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ku-irtcnasyaq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r="4597"/>
          <a:stretch>
            <a:fillRect/>
          </a:stretch>
        </p:blipFill>
        <p:spPr bwMode="auto">
          <a:xfrm>
            <a:off x="251520" y="260648"/>
            <a:ext cx="8686066" cy="6443226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756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8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Почему плавают корабли?</vt:lpstr>
      <vt:lpstr>Плавают или тонут?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плавают корабли?</dc:title>
  <dc:creator>МБДОУ Сказка</dc:creator>
  <cp:lastModifiedBy>МБДОУ Сказка</cp:lastModifiedBy>
  <cp:revision>2</cp:revision>
  <dcterms:created xsi:type="dcterms:W3CDTF">2013-11-17T15:27:33Z</dcterms:created>
  <dcterms:modified xsi:type="dcterms:W3CDTF">2013-11-17T15:46:02Z</dcterms:modified>
</cp:coreProperties>
</file>