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4" r:id="rId12"/>
    <p:sldId id="278" r:id="rId13"/>
    <p:sldId id="283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968_11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596188" y="4581525"/>
            <a:ext cx="14414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7950" y="4581525"/>
            <a:ext cx="1682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Собираемся в школу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F:\DCIM\105NIKON\DSCN1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-1000"/>
          </a:blip>
          <a:srcRect/>
          <a:stretch>
            <a:fillRect/>
          </a:stretch>
        </p:blipFill>
        <p:spPr bwMode="auto">
          <a:xfrm>
            <a:off x="500034" y="1214422"/>
            <a:ext cx="2356658" cy="3142211"/>
          </a:xfrm>
          <a:prstGeom prst="cloudCallout">
            <a:avLst/>
          </a:prstGeom>
          <a:ln w="57150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5" descr="F:\DCIM\105NIKON\DSCN15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3000372"/>
            <a:ext cx="2357436" cy="3143248"/>
          </a:xfrm>
          <a:prstGeom prst="cloudCallou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3" descr="F:\DCIM\105NIKON\DSCN15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928670"/>
            <a:ext cx="2500330" cy="3333773"/>
          </a:xfrm>
          <a:prstGeom prst="cloudCallou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4" descr="F:\DCIM\105NIKON\DSCN15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2643182"/>
            <a:ext cx="2500330" cy="3333773"/>
          </a:xfrm>
          <a:prstGeom prst="cloudCallou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15360" cy="1143000"/>
          </a:xfrm>
        </p:spPr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Изготовление школьных 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портфелей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 descr="F:\DCIM\105NIKON\DSCN1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785926"/>
            <a:ext cx="3094931" cy="232020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5" descr="F:\DCIM\105NIKON\DSCN14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428837" y="1571899"/>
            <a:ext cx="2858093" cy="21431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F:\DCIM\105NIKON\DSCN14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3857628"/>
            <a:ext cx="3239174" cy="242889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N055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3262335" cy="2446752"/>
          </a:xfrm>
          <a:prstGeom prst="round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027" name="Picture 3" descr="DSCN054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2571744"/>
            <a:ext cx="3357586" cy="2518190"/>
          </a:xfrm>
          <a:prstGeom prst="round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028" name="Picture 4" descr="DSCN054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143248"/>
            <a:ext cx="3214710" cy="2411033"/>
          </a:xfrm>
          <a:prstGeom prst="round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029" name="Picture 5" descr="DSCN055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785794"/>
            <a:ext cx="3181363" cy="2386022"/>
          </a:xfrm>
          <a:prstGeom prst="round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Родительское собрание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F:\DCIM\105NIKON\DSCN1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357298"/>
            <a:ext cx="3523082" cy="264320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3" descr="F:\DCIM\105NIKON\DSCN15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3357562"/>
            <a:ext cx="3522659" cy="26414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Рисование</a:t>
            </a:r>
            <a:r>
              <a:rPr lang="ru-RU" sz="4000" dirty="0" smtClean="0">
                <a:solidFill>
                  <a:srgbClr val="6600FF"/>
                </a:solidFill>
                <a:latin typeface="Century" pitchFamily="18" charset="0"/>
              </a:rPr>
              <a:t>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« Я в школе»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Содержимое 3" descr="DSCN15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428736"/>
            <a:ext cx="3287684" cy="2464724"/>
          </a:xfrm>
          <a:prstGeom prst="roundRect">
            <a:avLst/>
          </a:prstGeom>
          <a:ln w="19050">
            <a:solidFill>
              <a:srgbClr val="66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SCN15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1285860"/>
            <a:ext cx="3378704" cy="2534028"/>
          </a:xfrm>
          <a:prstGeom prst="roundRect">
            <a:avLst/>
          </a:prstGeom>
          <a:ln w="19050">
            <a:solidFill>
              <a:srgbClr val="66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N15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86050" y="3643314"/>
            <a:ext cx="3545393" cy="2659045"/>
          </a:xfrm>
          <a:prstGeom prst="roundRect">
            <a:avLst/>
          </a:prstGeom>
          <a:ln w="19050">
            <a:solidFill>
              <a:srgbClr val="66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929198"/>
            <a:ext cx="2560651" cy="1928802"/>
          </a:xfrm>
          <a:prstGeom prst="rect">
            <a:avLst/>
          </a:prstGeom>
          <a:noFill/>
        </p:spPr>
      </p:pic>
      <p:pic>
        <p:nvPicPr>
          <p:cNvPr id="6" name="Picture 3" descr="F:\DCIM\105NIKON\DSCN15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1142984"/>
            <a:ext cx="5143536" cy="3857652"/>
          </a:xfrm>
          <a:prstGeom prst="roundRect">
            <a:avLst/>
          </a:prstGeom>
          <a:noFill/>
          <a:ln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Рисуем школьные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 принадлежности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3" descr="C:\Users\Екатерина\Desktop\работа\DSCN09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643050"/>
            <a:ext cx="2951018" cy="221534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4" descr="C:\Users\Екатерина\Desktop\работа\DSCN09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28736"/>
            <a:ext cx="3188203" cy="239115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5" descr="C:\Users\Екатерина\Desktop\работа\DSCN09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3143248"/>
            <a:ext cx="2357436" cy="314324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l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Рассматриваем школьные принадлежности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" descr="C:\Users\Екатерина\Desktop\работа\DSCN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1142984"/>
            <a:ext cx="3336855" cy="250033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5" descr="C:\Users\Екатерина\Desktop\работа\DSCN09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1571612"/>
            <a:ext cx="2696767" cy="359568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 descr="C:\Users\Екатерина\Desktop\работа\DSCN08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3643314"/>
            <a:ext cx="3333773" cy="250033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Экскурсия к зданию школы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" descr="C:\Users\Екатерина\Desktop\работа\DSCN10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85860"/>
            <a:ext cx="3143272" cy="2358252"/>
          </a:xfrm>
          <a:prstGeom prst="round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 descr="C:\Users\Екатерина\Desktop\работа\DSCN10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2857496"/>
            <a:ext cx="3663174" cy="2748128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928694"/>
          </a:xfrm>
          <a:ln>
            <a:solidFill>
              <a:srgbClr val="002060"/>
            </a:solidFill>
          </a:ln>
        </p:spPr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Экскурсия в школу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366029651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2286000" cy="3048000"/>
          </a:xfrm>
          <a:prstGeom prst="roundRect">
            <a:avLst/>
          </a:prstGeom>
          <a:ln w="38100">
            <a:solidFill>
              <a:srgbClr val="6600FF"/>
            </a:solidFill>
          </a:ln>
        </p:spPr>
      </p:pic>
      <p:pic>
        <p:nvPicPr>
          <p:cNvPr id="7" name="Рисунок 6" descr="13660296669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214422"/>
            <a:ext cx="3048000" cy="2286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Рисунок 7" descr="13660296770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571876"/>
            <a:ext cx="3048000" cy="2286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Рисунок 8" descr="13660296801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857496"/>
            <a:ext cx="3048000" cy="2286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Выставка рисунков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«Школьные принадлежности»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F:\DCIM\105NIKON\DSCN1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571612"/>
            <a:ext cx="5675717" cy="425769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Выставка рисунков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«Здание школы»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F:\DCIM\105NIKON\DSCN1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571612"/>
            <a:ext cx="5734444" cy="429728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0"/>
            <a:ext cx="7043758" cy="1500166"/>
          </a:xfrm>
        </p:spPr>
        <p:txBody>
          <a:bodyPr/>
          <a:lstStyle/>
          <a:p>
            <a:pPr algn="l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Сюжетно ролевая игра «Школа»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3" descr="C:\Users\Екатерина\Desktop\работа\DSCN1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428736"/>
            <a:ext cx="3046707" cy="2286016"/>
          </a:xfrm>
          <a:prstGeom prst="roundRect">
            <a:avLst/>
          </a:prstGeom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C:\Users\Екатерина\Desktop\работа\DSCN13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1500174"/>
            <a:ext cx="2952771" cy="2214578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2" descr="C:\Users\Екатерина\Desktop\работа\DSCN13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3286124"/>
            <a:ext cx="2950076" cy="221255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4" descr="C:\Users\Екатерина\Desktop\работа\DSCN13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429000"/>
            <a:ext cx="3048020" cy="228601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катерина\Desktop\работа\DSCN13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3121152" cy="23408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4" descr="C:\Users\Екатерина\Desktop\работа\DSCN13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571480"/>
            <a:ext cx="3121152" cy="23408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3" descr="C:\Users\Екатерина\Desktop\работа\DSCN13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3429000"/>
            <a:ext cx="3121152" cy="234086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6</Template>
  <TotalTime>226</TotalTime>
  <Words>38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Фокина Л. П. Шаблон 6</vt:lpstr>
      <vt:lpstr>Собираемся в школу</vt:lpstr>
      <vt:lpstr>Рисуем школьные  принадлежности</vt:lpstr>
      <vt:lpstr>Рассматриваем школьные принадлежности</vt:lpstr>
      <vt:lpstr>Экскурсия к зданию школы</vt:lpstr>
      <vt:lpstr>Экскурсия в школу</vt:lpstr>
      <vt:lpstr>Выставка рисунков «Школьные принадлежности»</vt:lpstr>
      <vt:lpstr>Выставка рисунков «Здание школы»</vt:lpstr>
      <vt:lpstr>Сюжетно ролевая игра «Школа»</vt:lpstr>
      <vt:lpstr>Слайд 9</vt:lpstr>
      <vt:lpstr>Изготовление школьных  портфелей</vt:lpstr>
      <vt:lpstr>Слайд 11</vt:lpstr>
      <vt:lpstr>Родительское собрание</vt:lpstr>
      <vt:lpstr>Рисование « Я в школе»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28</cp:revision>
  <dcterms:created xsi:type="dcterms:W3CDTF">2013-04-15T13:08:55Z</dcterms:created>
  <dcterms:modified xsi:type="dcterms:W3CDTF">2013-05-08T03:38:09Z</dcterms:modified>
</cp:coreProperties>
</file>