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7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34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BED3A-19E5-4C52-9B47-B86825F79F8E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0251B-F314-4864-8D3C-5C0B720B50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BED3A-19E5-4C52-9B47-B86825F79F8E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0251B-F314-4864-8D3C-5C0B720B50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BED3A-19E5-4C52-9B47-B86825F79F8E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0251B-F314-4864-8D3C-5C0B720B50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BED3A-19E5-4C52-9B47-B86825F79F8E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0251B-F314-4864-8D3C-5C0B720B50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BED3A-19E5-4C52-9B47-B86825F79F8E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0251B-F314-4864-8D3C-5C0B720B50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BED3A-19E5-4C52-9B47-B86825F79F8E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0251B-F314-4864-8D3C-5C0B720B50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BED3A-19E5-4C52-9B47-B86825F79F8E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0251B-F314-4864-8D3C-5C0B720B50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BED3A-19E5-4C52-9B47-B86825F79F8E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0251B-F314-4864-8D3C-5C0B720B50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BED3A-19E5-4C52-9B47-B86825F79F8E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0251B-F314-4864-8D3C-5C0B720B50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BED3A-19E5-4C52-9B47-B86825F79F8E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0251B-F314-4864-8D3C-5C0B720B50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BED3A-19E5-4C52-9B47-B86825F79F8E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610251B-F314-4864-8D3C-5C0B720B50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fld id="{F60BED3A-19E5-4C52-9B47-B86825F79F8E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fld id="{6610251B-F314-4864-8D3C-5C0B720B50A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613648" cy="1826512"/>
          </a:xfrm>
        </p:spPr>
        <p:txBody>
          <a:bodyPr/>
          <a:lstStyle/>
          <a:p>
            <a:r>
              <a:rPr lang="ru-RU" dirty="0" smtClean="0"/>
              <a:t>«Всё о мире </a:t>
            </a:r>
            <a:r>
              <a:rPr lang="ru-RU" dirty="0" smtClean="0"/>
              <a:t>узнаём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3143248"/>
            <a:ext cx="7731280" cy="157163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dirty="0" err="1" smtClean="0"/>
              <a:t>мнемотаблиц</a:t>
            </a:r>
            <a:r>
              <a:rPr lang="ru-RU" dirty="0" smtClean="0"/>
              <a:t>                                                              в познавательном развитии   детей дошкольного возраста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8470804" cy="1214446"/>
          </a:xfrm>
        </p:spPr>
        <p:txBody>
          <a:bodyPr/>
          <a:lstStyle/>
          <a:p>
            <a:r>
              <a:rPr lang="ru-RU" sz="2400" dirty="0" smtClean="0"/>
              <a:t>Использование </a:t>
            </a:r>
            <a:r>
              <a:rPr lang="ru-RU" sz="2400" dirty="0" err="1" smtClean="0"/>
              <a:t>мнемотаблиц</a:t>
            </a:r>
            <a:r>
              <a:rPr lang="ru-RU" sz="2400" dirty="0" smtClean="0"/>
              <a:t> при составлении дошкольников описательных и сравнительных рассказов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61796" y="1452924"/>
            <a:ext cx="4572032" cy="552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 rot="16200000">
            <a:off x="1742784" y="-385518"/>
            <a:ext cx="5643602" cy="841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 rot="16200000">
            <a:off x="1500167" y="-714406"/>
            <a:ext cx="6215106" cy="850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sad-kitty.ru/uploads/posts/2010-03/1269966632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5771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etsad-kitty.ru/uploads/posts/2010-03/1269966635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39897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sad-kitty.ru/uploads/posts/2010-03/1269966610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97047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3857652"/>
          </a:xfrm>
        </p:spPr>
        <p:txBody>
          <a:bodyPr/>
          <a:lstStyle/>
          <a:p>
            <a:r>
              <a:rPr lang="ru-RU" dirty="0" smtClean="0"/>
              <a:t> В 20-х гг. прошлого века, когда возник интерес к особенностям психического развития детей, некоторые психологи высказали мысль о том, что память ребенка сильнее, лучше, чем память взрослого. Основанием для таких суждений были факты, говорившие об удивительной пластичности детской памяти. Дети действительно необычайно быстро и легко запоминают самый разнообразный материал. Он как будто сам «прилипает» и запечатлевается ими без какого-либо отбора и без всякого труда.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Что такое МНЕМОТЕХНИКА?</a:t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i="1" dirty="0" smtClean="0"/>
              <a:t>Мнемотехника</a:t>
            </a:r>
            <a:r>
              <a:rPr lang="ru-RU" sz="1600" dirty="0" smtClean="0"/>
              <a:t>» и «</a:t>
            </a:r>
            <a:r>
              <a:rPr lang="ru-RU" sz="1600" i="1" dirty="0" smtClean="0"/>
              <a:t>мнемоника</a:t>
            </a:r>
            <a:r>
              <a:rPr lang="ru-RU" sz="1600" dirty="0" smtClean="0"/>
              <a:t>» – это «техника запоминания». Слова эти происходят от греческого «</a:t>
            </a:r>
            <a:r>
              <a:rPr lang="ru-RU" sz="1600" dirty="0" err="1" smtClean="0"/>
              <a:t>mnemonikon</a:t>
            </a:r>
            <a:r>
              <a:rPr lang="ru-RU" sz="1600" dirty="0" smtClean="0"/>
              <a:t>» – искусство запоминания.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53294"/>
          </a:xfrm>
        </p:spPr>
        <p:txBody>
          <a:bodyPr/>
          <a:lstStyle/>
          <a:p>
            <a:r>
              <a:rPr lang="ru-RU" b="1" dirty="0" smtClean="0"/>
              <a:t>МНЕМОНИКА</a:t>
            </a:r>
            <a:r>
              <a:rPr lang="ru-RU" dirty="0" smtClean="0"/>
              <a:t> – искусство запоминания, совокупность приемов и способов, облегчающих запоминание и увеличивающих объем памяти путем образования искусственных ассоциаций. Мнемотехника использует естественные механизмы памяти мозга, позволяет полностью контролировать процесс запоминания, сохранения и припоминания информации.</a:t>
            </a:r>
          </a:p>
          <a:p>
            <a:r>
              <a:rPr lang="ru-RU" dirty="0" smtClean="0"/>
              <a:t>Первые приемы запоминания были придуманы античными ораторами для запоминания своих длинных речей.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42984"/>
            <a:ext cx="7772400" cy="3071392"/>
          </a:xfrm>
        </p:spPr>
        <p:txBody>
          <a:bodyPr/>
          <a:lstStyle/>
          <a:p>
            <a:r>
              <a:rPr lang="ru-RU" dirty="0" smtClean="0"/>
              <a:t>Так что же дает мнемотехника?</a:t>
            </a:r>
          </a:p>
          <a:p>
            <a:pPr lvl="0"/>
            <a:r>
              <a:rPr lang="ru-RU" dirty="0" smtClean="0"/>
              <a:t>возможность накапливать огромное количество информации</a:t>
            </a:r>
          </a:p>
          <a:p>
            <a:pPr lvl="0"/>
            <a:r>
              <a:rPr lang="ru-RU" dirty="0" smtClean="0"/>
              <a:t>колоссальную экономию времени при запоминании</a:t>
            </a:r>
          </a:p>
          <a:p>
            <a:pPr lvl="0"/>
            <a:r>
              <a:rPr lang="ru-RU" dirty="0" smtClean="0"/>
              <a:t>возможность быстрого обучения</a:t>
            </a:r>
          </a:p>
          <a:p>
            <a:pPr lvl="0"/>
            <a:r>
              <a:rPr lang="ru-RU" dirty="0" smtClean="0"/>
              <a:t>мощное развитие мышления и внимания  </a:t>
            </a:r>
          </a:p>
          <a:p>
            <a:pPr lvl="0"/>
            <a:r>
              <a:rPr lang="ru-RU" dirty="0" smtClean="0"/>
              <a:t>эффективную гимнастику для мозга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28670"/>
            <a:ext cx="7772400" cy="5500726"/>
          </a:xfrm>
        </p:spPr>
        <p:txBody>
          <a:bodyPr/>
          <a:lstStyle/>
          <a:p>
            <a:r>
              <a:rPr lang="ru-RU" dirty="0" smtClean="0"/>
              <a:t>Использование </a:t>
            </a:r>
            <a:r>
              <a:rPr lang="ru-RU" b="1" dirty="0" err="1" smtClean="0"/>
              <a:t>мнемотаблиц</a:t>
            </a:r>
            <a:r>
              <a:rPr lang="ru-RU" dirty="0" smtClean="0"/>
              <a:t> на занятиях   позволяют детям эффективнее воспринимать и перерабатывать зрительную информацию, ее перекодировать, сохранять и воспроизводить в соответствии с поставленными учебными задачами. </a:t>
            </a:r>
            <a:r>
              <a:rPr lang="ru-RU" i="1" dirty="0" err="1" smtClean="0"/>
              <a:t>Мнемотаблица</a:t>
            </a:r>
            <a:r>
              <a:rPr lang="ru-RU" i="1" dirty="0" smtClean="0"/>
              <a:t> - это схема, в которую заложена определенная информация.</a:t>
            </a:r>
            <a:endParaRPr lang="ru-RU" dirty="0" smtClean="0"/>
          </a:p>
          <a:p>
            <a:r>
              <a:rPr lang="ru-RU" dirty="0" smtClean="0"/>
              <a:t>Овладение приемами работы с </a:t>
            </a:r>
            <a:r>
              <a:rPr lang="ru-RU" dirty="0" err="1" smtClean="0"/>
              <a:t>мнемотаблицами</a:t>
            </a:r>
            <a:r>
              <a:rPr lang="ru-RU" dirty="0" smtClean="0"/>
              <a:t> сокращает время обучения и решает задачи, направленные на:</a:t>
            </a:r>
          </a:p>
          <a:p>
            <a:r>
              <a:rPr lang="ru-RU" dirty="0" smtClean="0"/>
              <a:t>• развитие основных психических процессов - памяти, внимания, образного мышления. 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85860"/>
            <a:ext cx="7772400" cy="4357718"/>
          </a:xfrm>
        </p:spPr>
        <p:txBody>
          <a:bodyPr/>
          <a:lstStyle/>
          <a:p>
            <a:r>
              <a:rPr lang="ru-RU" sz="1600" dirty="0" smtClean="0"/>
              <a:t>Наглядная схема выступает в качестве плана речевого высказывания. Ребенок знает, с чего он должен начать, чем продолжить, а также как его завершить.  Данный прием увлекает детей, превращает занятие в игру. Зрительный образ, сохранившийся у ребенка после прослушивания, сопровождающегося просмотром рисунков, позволяет значительно быстрее запомнить текст.</a:t>
            </a:r>
          </a:p>
          <a:p>
            <a:r>
              <a:rPr lang="ru-RU" sz="1600" dirty="0" smtClean="0"/>
              <a:t>Предлагаемая методика очень хорошо себя зарекомендовала и имеет высокую эффективность при работе с детьми. Она основывается на том, что мозг человека гораздо проще «опирается» на образы, и именно по ним проще запомнить слова, фразы и даже цифры, которые до этого запоминались с большим трудом.</a:t>
            </a:r>
          </a:p>
          <a:p>
            <a:r>
              <a:rPr lang="ru-RU" sz="1600" dirty="0" smtClean="0"/>
              <a:t>  </a:t>
            </a:r>
            <a:r>
              <a:rPr lang="ru-RU" sz="1600" dirty="0" err="1" smtClean="0"/>
              <a:t>Мнемотаблицы</a:t>
            </a:r>
            <a:r>
              <a:rPr lang="ru-RU" sz="1600" dirty="0" smtClean="0"/>
              <a:t> служат дидактическим материалом в работе по познавательно – речевому развитию детей и используются</a:t>
            </a:r>
          </a:p>
          <a:p>
            <a:pPr>
              <a:buFontTx/>
              <a:buChar char="-"/>
            </a:pPr>
            <a:r>
              <a:rPr lang="ru-RU" sz="1600" dirty="0" smtClean="0"/>
              <a:t>при обучении составлению рассказов</a:t>
            </a:r>
          </a:p>
          <a:p>
            <a:pPr>
              <a:buFontTx/>
              <a:buChar char="-"/>
            </a:pPr>
            <a:r>
              <a:rPr lang="ru-RU" sz="1600" dirty="0" smtClean="0"/>
              <a:t>при пересказах произведений художественной литературы </a:t>
            </a:r>
          </a:p>
          <a:p>
            <a:pPr>
              <a:buFontTx/>
              <a:buChar char="-"/>
            </a:pPr>
            <a:r>
              <a:rPr lang="ru-RU" sz="1600" dirty="0" smtClean="0"/>
              <a:t>при отгадывании и загадывании загадок</a:t>
            </a:r>
          </a:p>
          <a:p>
            <a:pPr>
              <a:buFontTx/>
              <a:buChar char="-"/>
            </a:pPr>
            <a:r>
              <a:rPr lang="ru-RU" sz="1600" dirty="0" smtClean="0"/>
              <a:t>при формировании научно – технических представлений детей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827862" cy="571504"/>
          </a:xfrm>
        </p:spPr>
        <p:txBody>
          <a:bodyPr/>
          <a:lstStyle/>
          <a:p>
            <a:r>
              <a:rPr lang="ru-RU" sz="2800" dirty="0" smtClean="0"/>
              <a:t>Примеры использования </a:t>
            </a:r>
            <a:r>
              <a:rPr lang="ru-RU" sz="2800" dirty="0" err="1" smtClean="0"/>
              <a:t>мнемотаблиц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14488"/>
            <a:ext cx="7772400" cy="4929222"/>
          </a:xfrm>
        </p:spPr>
        <p:txBody>
          <a:bodyPr/>
          <a:lstStyle/>
          <a:p>
            <a:r>
              <a:rPr lang="ru-RU" b="1" dirty="0" smtClean="0"/>
              <a:t>Пересказ рассказа “Здравствуй, зимушка-зима!”</a:t>
            </a:r>
          </a:p>
          <a:p>
            <a:r>
              <a:rPr lang="ru-RU" sz="1200" dirty="0" smtClean="0"/>
              <a:t>Чтение  текста и демонстрация опорных картинок  </a:t>
            </a:r>
          </a:p>
          <a:p>
            <a:endParaRPr lang="ru-RU" sz="1200" dirty="0"/>
          </a:p>
        </p:txBody>
      </p:sp>
      <p:pic>
        <p:nvPicPr>
          <p:cNvPr id="4" name="Рисунок 3" descr="http://festival.1september.ru/articles/556663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30"/>
            <a:ext cx="29718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14876" y="2428868"/>
          <a:ext cx="3857652" cy="3992880"/>
        </p:xfrm>
        <a:graphic>
          <a:graphicData uri="http://schemas.openxmlformats.org/drawingml/2006/table">
            <a:tbl>
              <a:tblPr/>
              <a:tblGrid>
                <a:gridCol w="3857652"/>
              </a:tblGrid>
              <a:tr h="3912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Наступила зима. Всюду белый, пушистый снег. Холодно на улице. Дети оделись тепло, и пошли гулять. Они покатались на санках, лыжах, поиграли в снежки, слепили весёлого снеговика. Хорошо зимой!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Вопросы: 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Какое наступило время года? 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Где лежит снег? 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Какой снег? 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Какая погода на улице? 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Куда пошли дети? 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Как они оделись? 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Что делали дети на прогулке? </a:t>
                      </a:r>
                    </a:p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Нравиться ли детям гулять зимой?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Повторное чтение рассказа с установкой на пересказ.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Пересказ текста ребёнком своими словами.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3684458" cy="3786190"/>
          </a:xfrm>
        </p:spPr>
        <p:txBody>
          <a:bodyPr/>
          <a:lstStyle/>
          <a:p>
            <a:r>
              <a:rPr lang="ru-RU" sz="1600" dirty="0" smtClean="0"/>
              <a:t> Заучивание стихотворения</a:t>
            </a:r>
            <a:br>
              <a:rPr lang="ru-RU" sz="1600" dirty="0" smtClean="0"/>
            </a:br>
            <a:r>
              <a:rPr lang="ru-RU" sz="1600" dirty="0" smtClean="0"/>
              <a:t>Космонавт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темном небе звезды светят,</a:t>
            </a:r>
            <a:br>
              <a:rPr lang="ru-RU" sz="1600" dirty="0" smtClean="0"/>
            </a:br>
            <a:r>
              <a:rPr lang="ru-RU" sz="1600" dirty="0" smtClean="0"/>
              <a:t>Космонавт летит в ракете.</a:t>
            </a:r>
            <a:br>
              <a:rPr lang="ru-RU" sz="1600" dirty="0" smtClean="0"/>
            </a:br>
            <a:r>
              <a:rPr lang="ru-RU" sz="1600" dirty="0" smtClean="0"/>
              <a:t>День летит и ночь летит</a:t>
            </a:r>
            <a:br>
              <a:rPr lang="ru-RU" sz="1600" dirty="0" smtClean="0"/>
            </a:br>
            <a:r>
              <a:rPr lang="ru-RU" sz="1600" dirty="0" smtClean="0"/>
              <a:t>И на землю вниз глядит.</a:t>
            </a:r>
            <a:br>
              <a:rPr lang="ru-RU" sz="1600" dirty="0" smtClean="0"/>
            </a:br>
            <a:r>
              <a:rPr lang="ru-RU" sz="1600" dirty="0" smtClean="0"/>
              <a:t>Видит сверху он поля,</a:t>
            </a:r>
            <a:br>
              <a:rPr lang="ru-RU" sz="1600" dirty="0" smtClean="0"/>
            </a:br>
            <a:r>
              <a:rPr lang="ru-RU" sz="1600" dirty="0" smtClean="0"/>
              <a:t>Реки, горы и моря.</a:t>
            </a:r>
            <a:br>
              <a:rPr lang="ru-RU" sz="1600" dirty="0" smtClean="0"/>
            </a:br>
            <a:r>
              <a:rPr lang="ru-RU" sz="1600" dirty="0" smtClean="0"/>
              <a:t>Видит он весь шар земной,</a:t>
            </a:r>
            <a:br>
              <a:rPr lang="ru-RU" sz="1600" dirty="0" smtClean="0"/>
            </a:br>
            <a:r>
              <a:rPr lang="ru-RU" sz="1600" dirty="0" smtClean="0"/>
              <a:t>Шар земной – наш дом родной.</a:t>
            </a:r>
            <a:br>
              <a:rPr lang="ru-RU" sz="1600" dirty="0" smtClean="0"/>
            </a:br>
            <a:r>
              <a:rPr lang="ru-RU" sz="1600" i="1" dirty="0" smtClean="0"/>
              <a:t>В. Степанов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928670"/>
            <a:ext cx="49292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2612888" cy="4112528"/>
          </a:xfrm>
        </p:spPr>
        <p:txBody>
          <a:bodyPr/>
          <a:lstStyle/>
          <a:p>
            <a:r>
              <a:rPr lang="ru-RU" sz="2000" dirty="0" smtClean="0"/>
              <a:t>Падают, падают листья,</a:t>
            </a:r>
            <a:br>
              <a:rPr lang="ru-RU" sz="2000" dirty="0" smtClean="0"/>
            </a:br>
            <a:r>
              <a:rPr lang="ru-RU" sz="2000" dirty="0" smtClean="0"/>
              <a:t>В нашем саду листопад.</a:t>
            </a:r>
            <a:br>
              <a:rPr lang="ru-RU" sz="2000" dirty="0" smtClean="0"/>
            </a:br>
            <a:r>
              <a:rPr lang="ru-RU" sz="2000" dirty="0" smtClean="0"/>
              <a:t>Желтые, красные листья</a:t>
            </a:r>
            <a:br>
              <a:rPr lang="ru-RU" sz="2000" dirty="0" smtClean="0"/>
            </a:br>
            <a:r>
              <a:rPr lang="ru-RU" sz="2000" dirty="0" smtClean="0"/>
              <a:t>По ветру вьются, летят.</a:t>
            </a:r>
            <a:br>
              <a:rPr lang="ru-RU" sz="2000" dirty="0" smtClean="0"/>
            </a:br>
            <a:r>
              <a:rPr lang="ru-RU" sz="2000" dirty="0" smtClean="0"/>
              <a:t>                  (</a:t>
            </a:r>
            <a:r>
              <a:rPr lang="ru-RU" sz="2000" dirty="0" err="1" smtClean="0"/>
              <a:t>М.Красева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14356"/>
            <a:ext cx="4111625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Лучинкиной И.Н.</Template>
  <TotalTime>126</TotalTime>
  <Words>314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«Всё о мире узнаём»</vt:lpstr>
      <vt:lpstr>Слайд 2</vt:lpstr>
      <vt:lpstr>Что такое МНЕМОТЕХНИКА? «Мнемотехника» и «мнемоника» – это «техника запоминания». Слова эти происходят от греческого «mnemonikon» – искусство запоминания.</vt:lpstr>
      <vt:lpstr>Слайд 4</vt:lpstr>
      <vt:lpstr>Слайд 5</vt:lpstr>
      <vt:lpstr>Слайд 6</vt:lpstr>
      <vt:lpstr>Примеры использования мнемотаблиц</vt:lpstr>
      <vt:lpstr> Заучивание стихотворения Космонавт   В темном небе звезды светят, Космонавт летит в ракете. День летит и ночь летит И на землю вниз глядит. Видит сверху он поля, Реки, горы и моря. Видит он весь шар земной, Шар земной – наш дом родной. В. Степанов </vt:lpstr>
      <vt:lpstr>Падают, падают листья, В нашем саду листопад. Желтые, красные листья По ветру вьются, летят.                   (М.Красева) </vt:lpstr>
      <vt:lpstr>Использование мнемотаблиц при составлении дошкольников описательных и сравнительных рассказов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«Всё о мире узнаём»</dc:title>
  <dc:creator>User</dc:creator>
  <cp:lastModifiedBy>User</cp:lastModifiedBy>
  <cp:revision>17</cp:revision>
  <dcterms:created xsi:type="dcterms:W3CDTF">2013-10-10T11:11:49Z</dcterms:created>
  <dcterms:modified xsi:type="dcterms:W3CDTF">2013-11-20T10:53:37Z</dcterms:modified>
</cp:coreProperties>
</file>