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56" r:id="rId3"/>
    <p:sldId id="257" r:id="rId4"/>
    <p:sldId id="258" r:id="rId5"/>
    <p:sldId id="259" r:id="rId6"/>
    <p:sldId id="261" r:id="rId7"/>
    <p:sldId id="275" r:id="rId8"/>
    <p:sldId id="274" r:id="rId9"/>
    <p:sldId id="262" r:id="rId10"/>
    <p:sldId id="263" r:id="rId11"/>
    <p:sldId id="264" r:id="rId12"/>
    <p:sldId id="267" r:id="rId13"/>
    <p:sldId id="268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4ACAC-1919-4F35-8622-CD10AF46E1B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F4C5B-73C5-4416-ADAC-EE30265E9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7D004-D782-4D87-AA3E-1A9DD8FBE4E5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FC32E-D94B-4EF4-B00C-7A5697E17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2151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7786742" cy="6215106"/>
          </a:xfrm>
          <a:solidFill>
            <a:srgbClr val="00B0F0"/>
          </a:solidFill>
          <a:ln>
            <a:noFill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7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</a:t>
            </a:r>
          </a:p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МАТЕМАТИКИ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789724"/>
            <a:ext cx="4929222" cy="483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767556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  <a:ln>
            <a:noFill/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928670"/>
            <a:ext cx="4714907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569" y="1142984"/>
            <a:ext cx="5852119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13633"/>
            <a:ext cx="4500594" cy="53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368" y="857231"/>
            <a:ext cx="5989151" cy="449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79657"/>
            <a:ext cx="6784970" cy="547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4294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14290"/>
            <a:ext cx="7725114" cy="6429420"/>
          </a:xfrm>
          <a:solidFill>
            <a:srgbClr val="FFFF00"/>
          </a:solidFill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ИНТЕРЕСНОГО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УЗНАЛ?</a:t>
            </a: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ЧЕМУ НАУЧИЛСЯ?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1857388" cy="29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85728"/>
            <a:ext cx="2178860" cy="29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7" y="285728"/>
            <a:ext cx="2428892" cy="292895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285728"/>
            <a:ext cx="192025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3143249"/>
            <a:ext cx="4857784" cy="298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3143246"/>
            <a:ext cx="1928826" cy="29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768" y="3214686"/>
            <a:ext cx="157163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142976" y="1000108"/>
            <a:ext cx="4286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7422" y="35716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КРУЖКА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500042"/>
            <a:ext cx="3990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ВЕДРО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28572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ВАЗА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357187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КОФЕЙНАЯ ЧАШКА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0760" y="3929066"/>
            <a:ext cx="4286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БОЧКА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72396" y="3714752"/>
            <a:ext cx="428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У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ВШИН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5983311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 </a:t>
            </a:r>
            <a:r>
              <a:rPr lang="en-US" b="1" dirty="0" smtClean="0"/>
              <a:t> </a:t>
            </a:r>
            <a:r>
              <a:rPr lang="ru-RU" b="1" dirty="0" smtClean="0"/>
              <a:t>         </a:t>
            </a:r>
            <a:r>
              <a:rPr lang="en-US" b="1" dirty="0" smtClean="0"/>
              <a:t>V</a:t>
            </a:r>
            <a:r>
              <a:rPr lang="en-US" sz="1600" b="1" dirty="0" smtClean="0"/>
              <a:t>1</a:t>
            </a:r>
            <a:r>
              <a:rPr lang="en-US" b="1" dirty="0" smtClean="0"/>
              <a:t>                                           </a:t>
            </a:r>
            <a:r>
              <a:rPr lang="en-US" sz="4400" b="1" dirty="0" err="1" smtClean="0"/>
              <a:t>V</a:t>
            </a:r>
            <a:r>
              <a:rPr lang="en-US" sz="2000" b="1" dirty="0" err="1" smtClean="0"/>
              <a:t>1</a:t>
            </a:r>
            <a:r>
              <a:rPr lang="en-US" sz="4400" b="1" dirty="0" smtClean="0"/>
              <a:t>    =  V</a:t>
            </a:r>
            <a:r>
              <a:rPr lang="en-US" sz="2000" b="1" dirty="0" smtClean="0"/>
              <a:t>2</a:t>
            </a:r>
            <a:endParaRPr lang="en-US" sz="4400" b="1" dirty="0" smtClean="0"/>
          </a:p>
          <a:p>
            <a:pPr>
              <a:buNone/>
            </a:pPr>
            <a:r>
              <a:rPr lang="en-US" b="1" dirty="0" smtClean="0"/>
              <a:t>              V</a:t>
            </a:r>
            <a:r>
              <a:rPr lang="en-US" sz="1600" b="1" dirty="0" smtClean="0"/>
              <a:t>2</a:t>
            </a:r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2800" b="1" dirty="0" smtClean="0"/>
              <a:t> </a:t>
            </a:r>
            <a:r>
              <a:rPr lang="ru-RU" sz="2800" b="1" dirty="0" smtClean="0"/>
              <a:t>2.</a:t>
            </a:r>
            <a:r>
              <a:rPr lang="en-US" sz="2800" b="1" dirty="0" smtClean="0"/>
              <a:t>              V</a:t>
            </a:r>
            <a:r>
              <a:rPr lang="en-US" sz="1600" b="1" dirty="0" smtClean="0"/>
              <a:t>1</a:t>
            </a:r>
            <a:r>
              <a:rPr lang="en-US" sz="4400" b="1" dirty="0" smtClean="0"/>
              <a:t> </a:t>
            </a:r>
            <a:r>
              <a:rPr lang="en-US" sz="2800" b="1" dirty="0" smtClean="0"/>
              <a:t>                                   </a:t>
            </a:r>
            <a:r>
              <a:rPr lang="ru-RU" sz="2800" b="1" dirty="0" smtClean="0"/>
              <a:t>           </a:t>
            </a:r>
            <a:r>
              <a:rPr lang="en-US" sz="2800" b="1" dirty="0" smtClean="0"/>
              <a:t> </a:t>
            </a:r>
            <a:r>
              <a:rPr lang="en-US" sz="4400" b="1" dirty="0" smtClean="0"/>
              <a:t>V</a:t>
            </a:r>
            <a:r>
              <a:rPr lang="en-US" sz="2000" b="1" dirty="0" smtClean="0"/>
              <a:t>1</a:t>
            </a:r>
            <a:r>
              <a:rPr lang="en-US" sz="4400" b="1" dirty="0" smtClean="0"/>
              <a:t>    &gt;   V</a:t>
            </a:r>
            <a:r>
              <a:rPr lang="en-US" sz="2000" b="1" dirty="0" smtClean="0"/>
              <a:t>2</a:t>
            </a:r>
          </a:p>
          <a:p>
            <a:pPr>
              <a:buNone/>
            </a:pPr>
            <a:r>
              <a:rPr lang="en-US" sz="2800" b="1" dirty="0" smtClean="0"/>
              <a:t>               V</a:t>
            </a:r>
            <a:r>
              <a:rPr lang="en-US" sz="1600" b="1" dirty="0" smtClean="0"/>
              <a:t>2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         </a:t>
            </a:r>
          </a:p>
          <a:p>
            <a:pPr>
              <a:buNone/>
            </a:pPr>
            <a:r>
              <a:rPr lang="ru-RU" sz="2800" b="1" dirty="0" smtClean="0"/>
              <a:t>3.</a:t>
            </a:r>
            <a:r>
              <a:rPr lang="en-US" sz="2800" b="1" dirty="0" smtClean="0"/>
              <a:t>               V</a:t>
            </a:r>
            <a:r>
              <a:rPr lang="en-US" sz="1600" b="1" dirty="0" smtClean="0"/>
              <a:t>1</a:t>
            </a:r>
            <a:r>
              <a:rPr lang="en-US" sz="4400" b="1" dirty="0" smtClean="0"/>
              <a:t>                                </a:t>
            </a:r>
            <a:r>
              <a:rPr lang="en-US" sz="4400" b="1" dirty="0" err="1" smtClean="0"/>
              <a:t>V</a:t>
            </a:r>
            <a:r>
              <a:rPr lang="en-US" sz="2000" b="1" dirty="0" err="1" smtClean="0"/>
              <a:t>1</a:t>
            </a:r>
            <a:r>
              <a:rPr lang="en-US" sz="4400" b="1" dirty="0" smtClean="0"/>
              <a:t>  &lt;   V</a:t>
            </a:r>
            <a:r>
              <a:rPr lang="en-US" sz="2000" b="1" dirty="0" smtClean="0"/>
              <a:t>2</a:t>
            </a:r>
            <a:r>
              <a:rPr lang="en-US" sz="4400" b="1" dirty="0" smtClean="0"/>
              <a:t> </a:t>
            </a:r>
          </a:p>
          <a:p>
            <a:pPr>
              <a:buNone/>
            </a:pPr>
            <a:r>
              <a:rPr lang="en-US" sz="4400" b="1" dirty="0" smtClean="0"/>
              <a:t>          </a:t>
            </a:r>
            <a:r>
              <a:rPr lang="en-US" sz="2800" b="1" dirty="0" smtClean="0"/>
              <a:t>V</a:t>
            </a:r>
            <a:r>
              <a:rPr lang="en-US" sz="1600" b="1" dirty="0" smtClean="0"/>
              <a:t>2</a:t>
            </a:r>
            <a:r>
              <a:rPr lang="en-US" sz="4400" b="1" dirty="0" smtClean="0"/>
              <a:t>                                           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57224" y="571480"/>
            <a:ext cx="2903860" cy="6695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28662" y="1214422"/>
            <a:ext cx="1714512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00100" y="2714620"/>
            <a:ext cx="1714512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00100" y="3429000"/>
            <a:ext cx="2928958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8662" y="4643446"/>
            <a:ext cx="2928958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28662" y="5357826"/>
            <a:ext cx="2928958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Блок-схема: узел 24"/>
          <p:cNvSpPr/>
          <p:nvPr/>
        </p:nvSpPr>
        <p:spPr>
          <a:xfrm>
            <a:off x="928662" y="571480"/>
            <a:ext cx="45719" cy="7143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 flipH="1">
            <a:off x="3786183" y="571480"/>
            <a:ext cx="54290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 flipH="1" flipV="1">
            <a:off x="857225" y="1214422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" name="Блок-схема: узел 29"/>
          <p:cNvSpPr/>
          <p:nvPr/>
        </p:nvSpPr>
        <p:spPr>
          <a:xfrm>
            <a:off x="2571736" y="121442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 flipV="1">
            <a:off x="1000100" y="2714619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 flipH="1" flipV="1">
            <a:off x="3786180" y="535782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2714612" y="2714620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1000100" y="3429000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3929058" y="342899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928662" y="4643446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 flipH="1" flipV="1">
            <a:off x="3831901" y="4643446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928662" y="5357826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>
            <a:off x="2928926" y="2143116"/>
            <a:ext cx="3929090" cy="192882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>
            <a:off x="3571868" y="857232"/>
            <a:ext cx="2428892" cy="2071702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0800000">
            <a:off x="3143240" y="2857496"/>
            <a:ext cx="3143272" cy="18573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840435"/>
          </a:xfr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ВМЕСТИМОСТЬ  СОСУДА </a:t>
            </a:r>
          </a:p>
          <a:p>
            <a:pPr>
              <a:buNone/>
            </a:pP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МОЖНО ИЗМЕРИТЬ РАЗНЫМИ</a:t>
            </a:r>
          </a:p>
          <a:p>
            <a:pPr>
              <a:buNone/>
            </a:pP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МЕРКАМИ.</a:t>
            </a:r>
          </a:p>
          <a:p>
            <a:pPr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МЕРА, КОТОРУЮ ЗНАЮТ             ЛЮДИ ВО ВСЁМ МИРЕ,- </a:t>
            </a:r>
          </a:p>
          <a:p>
            <a:pPr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ЭТО       </a:t>
            </a:r>
            <a:r>
              <a:rPr lang="ru-RU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ЛИТР</a:t>
            </a:r>
            <a:r>
              <a:rPr lang="en-US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7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sz="96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РЕШАЕМ</a:t>
            </a:r>
          </a:p>
          <a:p>
            <a:pPr>
              <a:buNone/>
            </a:pPr>
            <a:r>
              <a:rPr lang="ru-RU" sz="96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ЗАДАЧИ</a:t>
            </a:r>
            <a:endParaRPr lang="ru-RU" sz="9600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0" indent="-1143000">
              <a:buAutoNum type="arabicPeriod"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12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&gt;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   НА  3</a:t>
            </a:r>
          </a:p>
          <a:p>
            <a:pPr marL="1143000" indent="-1143000">
              <a:buAutoNum type="arabicPeriod"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&lt;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   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 3</a:t>
            </a:r>
          </a:p>
          <a:p>
            <a:pPr marL="1143000" indent="-1143000">
              <a:buAutoNum type="arabicPeriod"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&gt;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  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 5</a:t>
            </a:r>
          </a:p>
          <a:p>
            <a:pPr marL="1143000" indent="-1143000">
              <a:buAutoNum type="arabicPeriod"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&lt;3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 1</a:t>
            </a:r>
          </a:p>
          <a:p>
            <a:pPr marL="1143000" indent="-1143000">
              <a:buAutoNum type="arabicPeriod"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&gt;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C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&lt;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А,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А=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С=А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6000760" y="5000636"/>
            <a:ext cx="500066" cy="35719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7572396" y="5000636"/>
            <a:ext cx="500066" cy="35719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840435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en-US" sz="9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</a:t>
            </a:r>
            <a:r>
              <a:rPr lang="ru-RU" sz="9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</a:t>
            </a: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ВЕСЫ</a:t>
            </a:r>
            <a:b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БЫВАЮТ</a:t>
            </a:r>
            <a:b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РАЗНЫЕ…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LT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421" y="1142984"/>
            <a:ext cx="588862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110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1</vt:lpstr>
      <vt:lpstr>Слайд 5</vt:lpstr>
      <vt:lpstr>Слайд 6</vt:lpstr>
      <vt:lpstr>Слайд 7</vt:lpstr>
      <vt:lpstr>Слайд 8</vt:lpstr>
      <vt:lpstr>LT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105</cp:revision>
  <dcterms:created xsi:type="dcterms:W3CDTF">2010-11-28T13:07:19Z</dcterms:created>
  <dcterms:modified xsi:type="dcterms:W3CDTF">2011-10-01T19:12:46Z</dcterms:modified>
</cp:coreProperties>
</file>