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71" r:id="rId4"/>
    <p:sldId id="272" r:id="rId5"/>
    <p:sldId id="273" r:id="rId6"/>
    <p:sldId id="274" r:id="rId7"/>
    <p:sldId id="275" r:id="rId8"/>
    <p:sldId id="262" r:id="rId9"/>
    <p:sldId id="264" r:id="rId10"/>
    <p:sldId id="257" r:id="rId11"/>
    <p:sldId id="258" r:id="rId12"/>
    <p:sldId id="259" r:id="rId13"/>
    <p:sldId id="260" r:id="rId14"/>
    <p:sldId id="261" r:id="rId15"/>
    <p:sldId id="267" r:id="rId16"/>
    <p:sldId id="268" r:id="rId17"/>
    <p:sldId id="27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42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989-E4F3-4363-A049-BD4281709BCD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31C3-CE98-4DB4-8892-1DFA4EBD8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989-E4F3-4363-A049-BD4281709BCD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31C3-CE98-4DB4-8892-1DFA4EBD8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989-E4F3-4363-A049-BD4281709BCD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31C3-CE98-4DB4-8892-1DFA4EBD8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989-E4F3-4363-A049-BD4281709BCD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31C3-CE98-4DB4-8892-1DFA4EBD8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989-E4F3-4363-A049-BD4281709BCD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31C3-CE98-4DB4-8892-1DFA4EBD8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989-E4F3-4363-A049-BD4281709BCD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31C3-CE98-4DB4-8892-1DFA4EBD8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989-E4F3-4363-A049-BD4281709BCD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31C3-CE98-4DB4-8892-1DFA4EBD8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989-E4F3-4363-A049-BD4281709BCD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31C3-CE98-4DB4-8892-1DFA4EBD8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989-E4F3-4363-A049-BD4281709BCD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31C3-CE98-4DB4-8892-1DFA4EBD8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989-E4F3-4363-A049-BD4281709BCD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31C3-CE98-4DB4-8892-1DFA4EBD8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B2989-E4F3-4363-A049-BD4281709BCD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1D31C3-CE98-4DB4-8892-1DFA4EBD8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2989-E4F3-4363-A049-BD4281709BCD}" type="datetimeFigureOut">
              <a:rPr lang="ru-RU" smtClean="0"/>
              <a:pPr/>
              <a:t>10.04.2011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1D31C3-CE98-4DB4-8892-1DFA4EBD820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io.nios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3441715"/>
          </a:xfrm>
        </p:spPr>
        <p:txBody>
          <a:bodyPr>
            <a:norm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Annabelle" pitchFamily="66" charset="0"/>
              </a:rPr>
              <a:t>Проект </a:t>
            </a:r>
            <a:br>
              <a:rPr lang="ru-RU" sz="7200" dirty="0" smtClean="0">
                <a:solidFill>
                  <a:srgbClr val="FF0000"/>
                </a:solidFill>
                <a:latin typeface="Annabelle" pitchFamily="66" charset="0"/>
              </a:rPr>
            </a:br>
            <a:r>
              <a:rPr lang="ru-RU" sz="7200" dirty="0" smtClean="0">
                <a:solidFill>
                  <a:srgbClr val="FF0000"/>
                </a:solidFill>
                <a:latin typeface="Annabelle" pitchFamily="66" charset="0"/>
              </a:rPr>
              <a:t>«Игрушки моей семьи»</a:t>
            </a:r>
            <a:endParaRPr lang="ru-RU" sz="7200" dirty="0">
              <a:solidFill>
                <a:srgbClr val="FF0000"/>
              </a:solidFill>
              <a:latin typeface="Annabelle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Подготовка к реализации проекта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заг на проект1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1000100" y="1338007"/>
            <a:ext cx="7143800" cy="5050349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заготовка на проект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785786" y="857232"/>
            <a:ext cx="7786742" cy="550488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DSCF0426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rcRect/>
          <a:stretch>
            <a:fillRect/>
          </a:stretch>
        </p:blipFill>
        <p:spPr>
          <a:xfrm>
            <a:off x="2786050" y="3000372"/>
            <a:ext cx="3429024" cy="3561414"/>
          </a:xfrm>
        </p:spPr>
      </p:pic>
      <p:pic>
        <p:nvPicPr>
          <p:cNvPr id="5" name="Рисунок 4" descr="DSCF0430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388218" y="1714488"/>
            <a:ext cx="2391620" cy="3143272"/>
          </a:xfrm>
          <a:prstGeom prst="rect">
            <a:avLst/>
          </a:prstGeom>
        </p:spPr>
      </p:pic>
      <p:pic>
        <p:nvPicPr>
          <p:cNvPr id="6" name="Рисунок 5" descr="DSCF0431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3143240" y="142852"/>
            <a:ext cx="2771786" cy="3005539"/>
          </a:xfrm>
          <a:prstGeom prst="rect">
            <a:avLst/>
          </a:prstGeom>
        </p:spPr>
      </p:pic>
      <p:pic>
        <p:nvPicPr>
          <p:cNvPr id="7" name="Рисунок 6" descr="DSCF0432.jp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>
          <a:xfrm>
            <a:off x="6215074" y="714356"/>
            <a:ext cx="2733694" cy="292895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Вот такой получился музей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Содержимое 3" descr="DSCF0499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 rot="5400000">
            <a:off x="-279663" y="1994118"/>
            <a:ext cx="5094564" cy="3820923"/>
          </a:xfrm>
        </p:spPr>
      </p:pic>
      <p:pic>
        <p:nvPicPr>
          <p:cNvPr id="5" name="Рисунок 4" descr="DSCF0433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572132" y="1571612"/>
            <a:ext cx="3130955" cy="2161850"/>
          </a:xfrm>
          <a:prstGeom prst="rect">
            <a:avLst/>
          </a:prstGeom>
        </p:spPr>
      </p:pic>
      <p:pic>
        <p:nvPicPr>
          <p:cNvPr id="6" name="Рисунок 5" descr="DSCF0435.jpg"/>
          <p:cNvPicPr>
            <a:picLocks noChangeAspect="1"/>
          </p:cNvPicPr>
          <p:nvPr/>
        </p:nvPicPr>
        <p:blipFill>
          <a:blip r:embed="rId4" cstate="screen"/>
          <a:srcRect/>
          <a:stretch>
            <a:fillRect/>
          </a:stretch>
        </p:blipFill>
        <p:spPr>
          <a:xfrm>
            <a:off x="4643438" y="4071942"/>
            <a:ext cx="3527938" cy="21431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Дети в роли экскурсоводов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Рисунок 4" descr="DSCF0501.jpg"/>
          <p:cNvPicPr>
            <a:picLocks noChangeAspect="1"/>
          </p:cNvPicPr>
          <p:nvPr/>
        </p:nvPicPr>
        <p:blipFill>
          <a:blip r:embed="rId2" cstate="screen"/>
          <a:srcRect/>
          <a:stretch>
            <a:fillRect/>
          </a:stretch>
        </p:blipFill>
        <p:spPr>
          <a:xfrm>
            <a:off x="4071934" y="1857364"/>
            <a:ext cx="3805396" cy="4000528"/>
          </a:xfrm>
          <a:prstGeom prst="rect">
            <a:avLst/>
          </a:prstGeom>
        </p:spPr>
      </p:pic>
      <p:pic>
        <p:nvPicPr>
          <p:cNvPr id="8" name="Содержимое 3" descr="DSCF0504.jpg"/>
          <p:cNvPicPr>
            <a:picLocks noChangeAspect="1"/>
          </p:cNvPicPr>
          <p:nvPr/>
        </p:nvPicPr>
        <p:blipFill>
          <a:blip r:embed="rId3" cstate="screen"/>
          <a:srcRect/>
          <a:stretch>
            <a:fillRect/>
          </a:stretch>
        </p:blipFill>
        <p:spPr>
          <a:xfrm>
            <a:off x="500034" y="1714488"/>
            <a:ext cx="3357586" cy="3487217"/>
          </a:xfrm>
          <a:prstGeom prst="rect">
            <a:avLst/>
          </a:prstGeom>
        </p:spPr>
      </p:pic>
      <p:sp>
        <p:nvSpPr>
          <p:cNvPr id="9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0510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571472" y="2071678"/>
            <a:ext cx="3660251" cy="2745188"/>
          </a:xfrm>
        </p:spPr>
      </p:pic>
      <p:pic>
        <p:nvPicPr>
          <p:cNvPr id="5" name="Рисунок 4" descr="DSCF0511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4357686" y="3000372"/>
            <a:ext cx="4000496" cy="3000372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SCF0512.jpg"/>
          <p:cNvPicPr>
            <a:picLocks noGrp="1" noChangeAspect="1"/>
          </p:cNvPicPr>
          <p:nvPr>
            <p:ph idx="1"/>
          </p:nvPr>
        </p:nvPicPr>
        <p:blipFill>
          <a:blip r:embed="rId2" cstate="screen"/>
          <a:stretch>
            <a:fillRect/>
          </a:stretch>
        </p:blipFill>
        <p:spPr>
          <a:xfrm>
            <a:off x="642911" y="1500174"/>
            <a:ext cx="3714776" cy="2786082"/>
          </a:xfrm>
        </p:spPr>
      </p:pic>
      <p:pic>
        <p:nvPicPr>
          <p:cNvPr id="5" name="Содержимое 3" descr="DSCF050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7686" y="3071810"/>
            <a:ext cx="4072470" cy="3054353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Список используемой литературы: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lvl="0"/>
            <a:r>
              <a:rPr lang="ru-RU" dirty="0" err="1" smtClean="0"/>
              <a:t>Малюшова</a:t>
            </a:r>
            <a:r>
              <a:rPr lang="ru-RU" dirty="0" smtClean="0"/>
              <a:t>, Н. Здравствуй, музей [Текст] / Н. </a:t>
            </a:r>
            <a:r>
              <a:rPr lang="ru-RU" dirty="0" err="1" smtClean="0"/>
              <a:t>Малюшова</a:t>
            </a:r>
            <a:r>
              <a:rPr lang="ru-RU" dirty="0" smtClean="0"/>
              <a:t> // Дошкольное воспитание. -2009. - N11. - С. 24-29</a:t>
            </a:r>
          </a:p>
          <a:p>
            <a:pPr lvl="0"/>
            <a:r>
              <a:rPr lang="ru-RU" dirty="0" smtClean="0"/>
              <a:t>Рыжова Н. А. и др. Мини-музей в детском саду. – М., 2008. 256 с </a:t>
            </a:r>
            <a:r>
              <a:rPr lang="ru-RU" dirty="0" err="1" smtClean="0"/>
              <a:t>Трунова</a:t>
            </a:r>
            <a:r>
              <a:rPr lang="ru-RU" dirty="0" smtClean="0"/>
              <a:t>, М. Секреты музейной педагогики: из опыта работы [Текст] / М. </a:t>
            </a:r>
            <a:r>
              <a:rPr lang="ru-RU" dirty="0" err="1" smtClean="0"/>
              <a:t>Трунова</a:t>
            </a:r>
            <a:r>
              <a:rPr lang="ru-RU" dirty="0" smtClean="0"/>
              <a:t> // Дошкольное воспитание. - 2006. - N 4. - С. 38-42.</a:t>
            </a:r>
          </a:p>
          <a:p>
            <a:pPr lvl="0"/>
            <a:r>
              <a:rPr lang="ru-RU" dirty="0" err="1" smtClean="0"/>
              <a:t>Чумалова</a:t>
            </a:r>
            <a:r>
              <a:rPr lang="ru-RU" dirty="0" smtClean="0"/>
              <a:t>, Т. Музейная педагогика для дошкольников [Текст] / Т. </a:t>
            </a:r>
            <a:r>
              <a:rPr lang="ru-RU" dirty="0" err="1" smtClean="0"/>
              <a:t>Чумалова</a:t>
            </a:r>
            <a:r>
              <a:rPr lang="ru-RU" dirty="0" smtClean="0"/>
              <a:t> // Дошкольное воспитание. - 2007. - N 10. - С. 44-50.</a:t>
            </a:r>
          </a:p>
          <a:p>
            <a:pPr lvl="0"/>
            <a:r>
              <a:rPr lang="ru-RU" dirty="0" err="1" smtClean="0"/>
              <a:t>Чумалова</a:t>
            </a:r>
            <a:r>
              <a:rPr lang="ru-RU" dirty="0" smtClean="0"/>
              <a:t>, Т. Основные принципы музейной педагогики: путешествие на машине времени [Текст] / Т. </a:t>
            </a:r>
            <a:r>
              <a:rPr lang="ru-RU" dirty="0" err="1" smtClean="0"/>
              <a:t>Чумалова</a:t>
            </a:r>
            <a:r>
              <a:rPr lang="ru-RU" dirty="0" smtClean="0"/>
              <a:t> // Дошкольное воспитание. - 2008. - N 3. - С. 58-63.</a:t>
            </a:r>
          </a:p>
          <a:p>
            <a:pPr lvl="0"/>
            <a:r>
              <a:rPr lang="ru-RU" dirty="0" err="1" smtClean="0"/>
              <a:t>Шевкунова</a:t>
            </a:r>
            <a:r>
              <a:rPr lang="ru-RU" dirty="0" smtClean="0"/>
              <a:t>, Е. «Музей и дети»: педагогический аспект региональной программы [Текст] / Е. </a:t>
            </a:r>
            <a:r>
              <a:rPr lang="ru-RU" dirty="0" err="1" smtClean="0"/>
              <a:t>Шевкунова</a:t>
            </a:r>
            <a:r>
              <a:rPr lang="ru-RU" dirty="0" smtClean="0"/>
              <a:t>, Л. Власова, Е. Иванова. // Дошкольное воспитание. – 2009 .- N4  - С. 59-65.</a:t>
            </a:r>
          </a:p>
          <a:p>
            <a:pPr lvl="0"/>
            <a:r>
              <a:rPr lang="ru-RU" u="sng" dirty="0" smtClean="0">
                <a:hlinkClick r:id="rId2"/>
              </a:rPr>
              <a:t>http://io.nios.ru/</a:t>
            </a:r>
            <a:r>
              <a:rPr lang="ru-RU" dirty="0" smtClean="0"/>
              <a:t> </a:t>
            </a:r>
            <a:r>
              <a:rPr lang="ru-RU" dirty="0" err="1" smtClean="0"/>
              <a:t>Шайдук</a:t>
            </a:r>
            <a:r>
              <a:rPr lang="ru-RU" dirty="0" smtClean="0"/>
              <a:t> Е.В., МБДОУ ЦРР детский сад № 14 г.Новосибирска/Музей как средство воспитания дошкольника.</a:t>
            </a: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85794"/>
            <a:ext cx="8229600" cy="5340369"/>
          </a:xfrm>
        </p:spPr>
        <p:txBody>
          <a:bodyPr>
            <a:normAutofit/>
          </a:bodyPr>
          <a:lstStyle/>
          <a:p>
            <a:pPr>
              <a:buNone/>
            </a:pPr>
            <a:endParaRPr lang="en-US" b="1" dirty="0" smtClean="0"/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Тип проекта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Проект долгосрочный, групповой, практико-ориентированный.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Участники проекта</a:t>
            </a:r>
            <a:endParaRPr lang="ru-RU" dirty="0" smtClean="0">
              <a:solidFill>
                <a:srgbClr val="FF0000"/>
              </a:solidFill>
            </a:endParaRPr>
          </a:p>
          <a:p>
            <a:r>
              <a:rPr lang="ru-RU" dirty="0" smtClean="0"/>
              <a:t>Дети, родители, воспитатель группы Рогова Н.О. 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Актуальность темы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В условиях детского сада невозможно создать экспозиции, соответствующие требованиям музейного дела. Поэтому музеи в детском саду называют «мини-музеями». Часть слова «мини-» в этом случае отражает и возраст детей, для которых они предназначены, и размеры экспозиции, и определенную ограниченность тематики. </a:t>
            </a:r>
          </a:p>
          <a:p>
            <a:r>
              <a:rPr lang="ru-RU" dirty="0" smtClean="0"/>
              <a:t>Средства музейной педагогики помогают заинтересовать и привлечь к партнёрскому сотрудничеству семьи дошкольников, с целью развить у ребёнка уважение к обществу, традициям семьи, родного края, Отечества, т.е. неразрывной цепочки общечеловеческих духовно-нравственных ценностей.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Цель проекта</a:t>
            </a:r>
            <a:r>
              <a:rPr lang="en-US" b="1" dirty="0" smtClean="0">
                <a:solidFill>
                  <a:srgbClr val="FF0000"/>
                </a:solidFill>
              </a:rPr>
              <a:t/>
            </a:r>
            <a:br>
              <a:rPr lang="en-US" b="1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Развитие речи путем внедрения в работу с дошкольниками технологий музейной педагогики, обогащение словаря детей и активизация словарного запаса. </a:t>
            </a:r>
          </a:p>
          <a:p>
            <a:endParaRPr lang="ru-RU" dirty="0" smtClean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Задачи проекта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ru-RU" dirty="0" smtClean="0"/>
              <a:t>Изучение и внедрение в практику работы ДОУ передовых педагогических разработок в области музейной педагогики.</a:t>
            </a:r>
          </a:p>
          <a:p>
            <a:pPr lvl="0"/>
            <a:r>
              <a:rPr lang="ru-RU" dirty="0" smtClean="0"/>
              <a:t>Развитие гуманных и нравственных качеств ребенка, формирование познавательного интереса к окружающему миру.</a:t>
            </a:r>
          </a:p>
          <a:p>
            <a:pPr lvl="0"/>
            <a:r>
              <a:rPr lang="ru-RU" dirty="0" smtClean="0"/>
              <a:t>Расширение и обогащение словарного запаса дошкольников.</a:t>
            </a:r>
          </a:p>
          <a:p>
            <a:pPr lvl="0"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Предполагаемый результат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dirty="0" smtClean="0">
                <a:solidFill>
                  <a:srgbClr val="FF0000"/>
                </a:solidFill>
              </a:rPr>
              <a:t>Дети должны знать:</a:t>
            </a:r>
          </a:p>
          <a:p>
            <a:r>
              <a:rPr lang="ru-RU" dirty="0" smtClean="0"/>
              <a:t>Что такое музей, экспонат, выставка</a:t>
            </a:r>
          </a:p>
          <a:p>
            <a:r>
              <a:rPr lang="ru-RU" dirty="0" smtClean="0"/>
              <a:t>Какие материалы используются для изготовления игрушек;</a:t>
            </a:r>
          </a:p>
          <a:p>
            <a:r>
              <a:rPr lang="ru-RU" dirty="0" smtClean="0"/>
              <a:t>Что взрослые тоже когда – то играли игрушками</a:t>
            </a:r>
          </a:p>
          <a:p>
            <a:r>
              <a:rPr lang="ru-RU" dirty="0" smtClean="0"/>
              <a:t>Как нужно обращаться с игрушками</a:t>
            </a:r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Этапы проекта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 smtClean="0"/>
              <a:t>1. Подготовительный этап </a:t>
            </a:r>
          </a:p>
          <a:p>
            <a:r>
              <a:rPr lang="ru-RU" dirty="0" smtClean="0"/>
              <a:t>В начале работы воспитатель вместе с родителями определяли тему и название мини-музея, разрабатывали его модель, выбирали место для размещения. </a:t>
            </a:r>
          </a:p>
          <a:p>
            <a:r>
              <a:rPr lang="ru-RU" dirty="0" smtClean="0"/>
              <a:t>2. Практический этап. </a:t>
            </a:r>
          </a:p>
          <a:p>
            <a:r>
              <a:rPr lang="ru-RU" dirty="0" smtClean="0"/>
              <a:t>Взрослые и дети, следуя своей модели, создали мини-музей в группе. Большую роль в этом процессе играли родители, которые принесли экспонаты, рассказали о них. На последней стадии этого этапа воспитатель вместе с детьми разработали содержание экскурсий по своему музею. Желающие становятся экскурсоводами. Составляется каталог карточек экспонатов.</a:t>
            </a:r>
          </a:p>
          <a:p>
            <a:r>
              <a:rPr lang="ru-RU" dirty="0" smtClean="0"/>
              <a:t>3. Подведение итогов. </a:t>
            </a:r>
          </a:p>
          <a:p>
            <a:r>
              <a:rPr lang="ru-RU" dirty="0" smtClean="0"/>
              <a:t>Организация выставок детских работ по тематике музея, фоторепортаж с экспозиции.</a:t>
            </a:r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 smtClean="0">
                <a:solidFill>
                  <a:srgbClr val="FF0000"/>
                </a:solidFill>
              </a:rPr>
              <a:t>Что такое музей?</a:t>
            </a:r>
            <a:endParaRPr lang="ru-RU" sz="60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Слово «музей» в переводе с греческого означает храм, в котором живут музы – храм муз. Современная наука определяет музей, как учреждение, ведущее научно-исследовательскую, научно-просветительскую деятельность путем хранения, систематизации, изучения и популяризации памятников материальной и духовной культуры.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Как организовать мини-музей?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Под мини-музеем в детском саду понимается не просто организация экспозиций или выставок, а многообразные формы деятельности, включающие в себя поиск и сбор материалов, встречи с людьми, их рассказы, проведение досугов и праздников, исследовательская и проектная деятельность.</a:t>
            </a:r>
          </a:p>
          <a:p>
            <a:r>
              <a:rPr lang="ru-RU" dirty="0" smtClean="0"/>
              <a:t>Содержание, оформление и назначение мини-музея обязательно должны отражать специфику возраста детей данной группы.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164</TotalTime>
  <Words>632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Проект  «Игрушки моей семьи»</vt:lpstr>
      <vt:lpstr>Слайд 2</vt:lpstr>
      <vt:lpstr>Актуальность темы </vt:lpstr>
      <vt:lpstr> Цель проекта </vt:lpstr>
      <vt:lpstr>Задачи проекта </vt:lpstr>
      <vt:lpstr>Предполагаемый результат </vt:lpstr>
      <vt:lpstr>Этапы проекта</vt:lpstr>
      <vt:lpstr>Что такое музей?</vt:lpstr>
      <vt:lpstr>Как организовать мини-музей?</vt:lpstr>
      <vt:lpstr>Подготовка к реализации проекта</vt:lpstr>
      <vt:lpstr>Слайд 11</vt:lpstr>
      <vt:lpstr>Слайд 12</vt:lpstr>
      <vt:lpstr>Вот такой получился музей</vt:lpstr>
      <vt:lpstr>Дети в роли экскурсоводов</vt:lpstr>
      <vt:lpstr>Слайд 15</vt:lpstr>
      <vt:lpstr>Слайд 16</vt:lpstr>
      <vt:lpstr>Список используемой литературы: 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Serg</dc:creator>
  <cp:lastModifiedBy>Serg</cp:lastModifiedBy>
  <cp:revision>24</cp:revision>
  <dcterms:created xsi:type="dcterms:W3CDTF">2011-03-28T09:39:52Z</dcterms:created>
  <dcterms:modified xsi:type="dcterms:W3CDTF">2011-04-10T17:19:03Z</dcterms:modified>
</cp:coreProperties>
</file>